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0279975" cy="51206400"/>
  <p:notesSz cx="23518813" cy="31576963"/>
  <p:defaultTextStyle>
    <a:defPPr>
      <a:defRPr lang="fr-FR"/>
    </a:defPPr>
    <a:lvl1pPr marL="0" algn="l" defTabSz="4382427" rtl="0" eaLnBrk="1" latinLnBrk="0" hangingPunct="1">
      <a:defRPr sz="8700" kern="1200">
        <a:solidFill>
          <a:schemeClr val="tx1"/>
        </a:solidFill>
        <a:latin typeface="+mn-lt"/>
        <a:ea typeface="+mn-ea"/>
        <a:cs typeface="+mn-cs"/>
      </a:defRPr>
    </a:lvl1pPr>
    <a:lvl2pPr marL="2191213" algn="l" defTabSz="4382427" rtl="0" eaLnBrk="1" latinLnBrk="0" hangingPunct="1">
      <a:defRPr sz="8700" kern="1200">
        <a:solidFill>
          <a:schemeClr val="tx1"/>
        </a:solidFill>
        <a:latin typeface="+mn-lt"/>
        <a:ea typeface="+mn-ea"/>
        <a:cs typeface="+mn-cs"/>
      </a:defRPr>
    </a:lvl2pPr>
    <a:lvl3pPr marL="4382427" algn="l" defTabSz="4382427" rtl="0" eaLnBrk="1" latinLnBrk="0" hangingPunct="1">
      <a:defRPr sz="8700" kern="1200">
        <a:solidFill>
          <a:schemeClr val="tx1"/>
        </a:solidFill>
        <a:latin typeface="+mn-lt"/>
        <a:ea typeface="+mn-ea"/>
        <a:cs typeface="+mn-cs"/>
      </a:defRPr>
    </a:lvl3pPr>
    <a:lvl4pPr marL="6573640" algn="l" defTabSz="4382427" rtl="0" eaLnBrk="1" latinLnBrk="0" hangingPunct="1">
      <a:defRPr sz="8700" kern="1200">
        <a:solidFill>
          <a:schemeClr val="tx1"/>
        </a:solidFill>
        <a:latin typeface="+mn-lt"/>
        <a:ea typeface="+mn-ea"/>
        <a:cs typeface="+mn-cs"/>
      </a:defRPr>
    </a:lvl4pPr>
    <a:lvl5pPr marL="8764853" algn="l" defTabSz="4382427" rtl="0" eaLnBrk="1" latinLnBrk="0" hangingPunct="1">
      <a:defRPr sz="8700" kern="1200">
        <a:solidFill>
          <a:schemeClr val="tx1"/>
        </a:solidFill>
        <a:latin typeface="+mn-lt"/>
        <a:ea typeface="+mn-ea"/>
        <a:cs typeface="+mn-cs"/>
      </a:defRPr>
    </a:lvl5pPr>
    <a:lvl6pPr marL="10956066" algn="l" defTabSz="4382427" rtl="0" eaLnBrk="1" latinLnBrk="0" hangingPunct="1">
      <a:defRPr sz="8700" kern="1200">
        <a:solidFill>
          <a:schemeClr val="tx1"/>
        </a:solidFill>
        <a:latin typeface="+mn-lt"/>
        <a:ea typeface="+mn-ea"/>
        <a:cs typeface="+mn-cs"/>
      </a:defRPr>
    </a:lvl6pPr>
    <a:lvl7pPr marL="13147280" algn="l" defTabSz="4382427" rtl="0" eaLnBrk="1" latinLnBrk="0" hangingPunct="1">
      <a:defRPr sz="8700" kern="1200">
        <a:solidFill>
          <a:schemeClr val="tx1"/>
        </a:solidFill>
        <a:latin typeface="+mn-lt"/>
        <a:ea typeface="+mn-ea"/>
        <a:cs typeface="+mn-cs"/>
      </a:defRPr>
    </a:lvl7pPr>
    <a:lvl8pPr marL="15338493" algn="l" defTabSz="4382427" rtl="0" eaLnBrk="1" latinLnBrk="0" hangingPunct="1">
      <a:defRPr sz="8700" kern="1200">
        <a:solidFill>
          <a:schemeClr val="tx1"/>
        </a:solidFill>
        <a:latin typeface="+mn-lt"/>
        <a:ea typeface="+mn-ea"/>
        <a:cs typeface="+mn-cs"/>
      </a:defRPr>
    </a:lvl8pPr>
    <a:lvl9pPr marL="17529706" algn="l" defTabSz="4382427" rtl="0" eaLnBrk="1" latinLnBrk="0" hangingPunct="1">
      <a:defRPr sz="87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FF00"/>
    <a:srgbClr val="FF0000"/>
    <a:srgbClr val="CC00FF"/>
    <a:srgbClr val="0000FF"/>
    <a:srgbClr val="006699"/>
    <a:srgbClr val="00CC00"/>
    <a:srgbClr val="3333FF"/>
    <a:srgbClr val="6600FF"/>
    <a:srgbClr val="CC33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3077" autoAdjust="0"/>
  </p:normalViewPr>
  <p:slideViewPr>
    <p:cSldViewPr>
      <p:cViewPr>
        <p:scale>
          <a:sx n="23" d="100"/>
          <a:sy n="23" d="100"/>
        </p:scale>
        <p:origin x="-342" y="2658"/>
      </p:cViewPr>
      <p:guideLst>
        <p:guide orient="horz" pos="16128"/>
        <p:guide pos="9537"/>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10191485" cy="1578848"/>
          </a:xfrm>
          <a:prstGeom prst="rect">
            <a:avLst/>
          </a:prstGeom>
        </p:spPr>
        <p:txBody>
          <a:bodyPr vert="horz" lIns="294236" tIns="147118" rIns="294236" bIns="147118" rtlCol="0"/>
          <a:lstStyle>
            <a:lvl1pPr algn="l">
              <a:defRPr sz="3900"/>
            </a:lvl1pPr>
          </a:lstStyle>
          <a:p>
            <a:endParaRPr lang="fr-FR"/>
          </a:p>
        </p:txBody>
      </p:sp>
      <p:sp>
        <p:nvSpPr>
          <p:cNvPr id="3" name="Espace réservé de la date 2"/>
          <p:cNvSpPr>
            <a:spLocks noGrp="1"/>
          </p:cNvSpPr>
          <p:nvPr>
            <p:ph type="dt" idx="1"/>
          </p:nvPr>
        </p:nvSpPr>
        <p:spPr>
          <a:xfrm>
            <a:off x="13321886" y="0"/>
            <a:ext cx="10191485" cy="1578848"/>
          </a:xfrm>
          <a:prstGeom prst="rect">
            <a:avLst/>
          </a:prstGeom>
        </p:spPr>
        <p:txBody>
          <a:bodyPr vert="horz" lIns="294236" tIns="147118" rIns="294236" bIns="147118" rtlCol="0"/>
          <a:lstStyle>
            <a:lvl1pPr algn="r">
              <a:defRPr sz="3900"/>
            </a:lvl1pPr>
          </a:lstStyle>
          <a:p>
            <a:fld id="{40E79C55-0360-485D-8166-78C4599F206B}" type="datetimeFigureOut">
              <a:rPr lang="fr-FR" smtClean="0"/>
              <a:pPr/>
              <a:t>22/05/2020</a:t>
            </a:fld>
            <a:endParaRPr lang="fr-FR"/>
          </a:p>
        </p:txBody>
      </p:sp>
      <p:sp>
        <p:nvSpPr>
          <p:cNvPr id="4" name="Espace réservé de l'image des diapositives 3"/>
          <p:cNvSpPr>
            <a:spLocks noGrp="1" noRot="1" noChangeAspect="1"/>
          </p:cNvSpPr>
          <p:nvPr>
            <p:ph type="sldImg" idx="2"/>
          </p:nvPr>
        </p:nvSpPr>
        <p:spPr>
          <a:xfrm>
            <a:off x="8258175" y="2368550"/>
            <a:ext cx="7002463" cy="11841163"/>
          </a:xfrm>
          <a:prstGeom prst="rect">
            <a:avLst/>
          </a:prstGeom>
          <a:noFill/>
          <a:ln w="12700">
            <a:solidFill>
              <a:prstClr val="black"/>
            </a:solidFill>
          </a:ln>
        </p:spPr>
        <p:txBody>
          <a:bodyPr vert="horz" lIns="294236" tIns="147118" rIns="294236" bIns="147118" rtlCol="0" anchor="ctr"/>
          <a:lstStyle/>
          <a:p>
            <a:endParaRPr lang="fr-FR"/>
          </a:p>
        </p:txBody>
      </p:sp>
      <p:sp>
        <p:nvSpPr>
          <p:cNvPr id="5" name="Espace réservé des commentaires 4"/>
          <p:cNvSpPr>
            <a:spLocks noGrp="1"/>
          </p:cNvSpPr>
          <p:nvPr>
            <p:ph type="body" sz="quarter" idx="3"/>
          </p:nvPr>
        </p:nvSpPr>
        <p:spPr>
          <a:xfrm>
            <a:off x="2351882" y="14999060"/>
            <a:ext cx="18815050" cy="14209633"/>
          </a:xfrm>
          <a:prstGeom prst="rect">
            <a:avLst/>
          </a:prstGeom>
        </p:spPr>
        <p:txBody>
          <a:bodyPr vert="horz" lIns="294236" tIns="147118" rIns="294236" bIns="147118"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1" y="29992635"/>
            <a:ext cx="10191485" cy="1578848"/>
          </a:xfrm>
          <a:prstGeom prst="rect">
            <a:avLst/>
          </a:prstGeom>
        </p:spPr>
        <p:txBody>
          <a:bodyPr vert="horz" lIns="294236" tIns="147118" rIns="294236" bIns="147118" rtlCol="0" anchor="b"/>
          <a:lstStyle>
            <a:lvl1pPr algn="l">
              <a:defRPr sz="3900"/>
            </a:lvl1pPr>
          </a:lstStyle>
          <a:p>
            <a:endParaRPr lang="fr-FR"/>
          </a:p>
        </p:txBody>
      </p:sp>
      <p:sp>
        <p:nvSpPr>
          <p:cNvPr id="7" name="Espace réservé du numéro de diapositive 6"/>
          <p:cNvSpPr>
            <a:spLocks noGrp="1"/>
          </p:cNvSpPr>
          <p:nvPr>
            <p:ph type="sldNum" sz="quarter" idx="5"/>
          </p:nvPr>
        </p:nvSpPr>
        <p:spPr>
          <a:xfrm>
            <a:off x="13321886" y="29992635"/>
            <a:ext cx="10191485" cy="1578848"/>
          </a:xfrm>
          <a:prstGeom prst="rect">
            <a:avLst/>
          </a:prstGeom>
        </p:spPr>
        <p:txBody>
          <a:bodyPr vert="horz" lIns="294236" tIns="147118" rIns="294236" bIns="147118" rtlCol="0" anchor="b"/>
          <a:lstStyle>
            <a:lvl1pPr algn="r">
              <a:defRPr sz="3900"/>
            </a:lvl1pPr>
          </a:lstStyle>
          <a:p>
            <a:fld id="{8F6F7F78-EB91-49DF-833D-0E75F870AB9E}" type="slidenum">
              <a:rPr lang="fr-FR" smtClean="0"/>
              <a:pPr/>
              <a:t>‹N°›</a:t>
            </a:fld>
            <a:endParaRPr lang="fr-FR"/>
          </a:p>
        </p:txBody>
      </p:sp>
    </p:spTree>
    <p:extLst>
      <p:ext uri="{BB962C8B-B14F-4D97-AF65-F5344CB8AC3E}">
        <p14:creationId xmlns:p14="http://schemas.microsoft.com/office/powerpoint/2010/main" xmlns="" val="1244929972"/>
      </p:ext>
    </p:extLst>
  </p:cSld>
  <p:clrMap bg1="lt1" tx1="dk1" bg2="lt2" tx2="dk2" accent1="accent1" accent2="accent2" accent3="accent3" accent4="accent4" accent5="accent5" accent6="accent6" hlink="hlink" folHlink="folHlink"/>
  <p:notesStyle>
    <a:lvl1pPr marL="0" algn="l" defTabSz="1217341" rtl="0" eaLnBrk="1" latinLnBrk="0" hangingPunct="1">
      <a:defRPr sz="1600" kern="1200">
        <a:solidFill>
          <a:schemeClr val="tx1"/>
        </a:solidFill>
        <a:latin typeface="+mn-lt"/>
        <a:ea typeface="+mn-ea"/>
        <a:cs typeface="+mn-cs"/>
      </a:defRPr>
    </a:lvl1pPr>
    <a:lvl2pPr marL="608670" algn="l" defTabSz="1217341" rtl="0" eaLnBrk="1" latinLnBrk="0" hangingPunct="1">
      <a:defRPr sz="1600" kern="1200">
        <a:solidFill>
          <a:schemeClr val="tx1"/>
        </a:solidFill>
        <a:latin typeface="+mn-lt"/>
        <a:ea typeface="+mn-ea"/>
        <a:cs typeface="+mn-cs"/>
      </a:defRPr>
    </a:lvl2pPr>
    <a:lvl3pPr marL="1217341" algn="l" defTabSz="1217341" rtl="0" eaLnBrk="1" latinLnBrk="0" hangingPunct="1">
      <a:defRPr sz="1600" kern="1200">
        <a:solidFill>
          <a:schemeClr val="tx1"/>
        </a:solidFill>
        <a:latin typeface="+mn-lt"/>
        <a:ea typeface="+mn-ea"/>
        <a:cs typeface="+mn-cs"/>
      </a:defRPr>
    </a:lvl3pPr>
    <a:lvl4pPr marL="1826011" algn="l" defTabSz="1217341" rtl="0" eaLnBrk="1" latinLnBrk="0" hangingPunct="1">
      <a:defRPr sz="1600" kern="1200">
        <a:solidFill>
          <a:schemeClr val="tx1"/>
        </a:solidFill>
        <a:latin typeface="+mn-lt"/>
        <a:ea typeface="+mn-ea"/>
        <a:cs typeface="+mn-cs"/>
      </a:defRPr>
    </a:lvl4pPr>
    <a:lvl5pPr marL="2434681" algn="l" defTabSz="1217341" rtl="0" eaLnBrk="1" latinLnBrk="0" hangingPunct="1">
      <a:defRPr sz="1600" kern="1200">
        <a:solidFill>
          <a:schemeClr val="tx1"/>
        </a:solidFill>
        <a:latin typeface="+mn-lt"/>
        <a:ea typeface="+mn-ea"/>
        <a:cs typeface="+mn-cs"/>
      </a:defRPr>
    </a:lvl5pPr>
    <a:lvl6pPr marL="3043352" algn="l" defTabSz="1217341" rtl="0" eaLnBrk="1" latinLnBrk="0" hangingPunct="1">
      <a:defRPr sz="1600" kern="1200">
        <a:solidFill>
          <a:schemeClr val="tx1"/>
        </a:solidFill>
        <a:latin typeface="+mn-lt"/>
        <a:ea typeface="+mn-ea"/>
        <a:cs typeface="+mn-cs"/>
      </a:defRPr>
    </a:lvl6pPr>
    <a:lvl7pPr marL="3652022" algn="l" defTabSz="1217341" rtl="0" eaLnBrk="1" latinLnBrk="0" hangingPunct="1">
      <a:defRPr sz="1600" kern="1200">
        <a:solidFill>
          <a:schemeClr val="tx1"/>
        </a:solidFill>
        <a:latin typeface="+mn-lt"/>
        <a:ea typeface="+mn-ea"/>
        <a:cs typeface="+mn-cs"/>
      </a:defRPr>
    </a:lvl7pPr>
    <a:lvl8pPr marL="4260693" algn="l" defTabSz="1217341" rtl="0" eaLnBrk="1" latinLnBrk="0" hangingPunct="1">
      <a:defRPr sz="1600" kern="1200">
        <a:solidFill>
          <a:schemeClr val="tx1"/>
        </a:solidFill>
        <a:latin typeface="+mn-lt"/>
        <a:ea typeface="+mn-ea"/>
        <a:cs typeface="+mn-cs"/>
      </a:defRPr>
    </a:lvl8pPr>
    <a:lvl9pPr marL="4869363" algn="l" defTabSz="1217341"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258175" y="2368550"/>
            <a:ext cx="7002463" cy="11841163"/>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F6F7F78-EB91-49DF-833D-0E75F870AB9E}" type="slidenum">
              <a:rPr lang="fr-FR" smtClean="0"/>
              <a:pPr/>
              <a:t>1</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2270999" y="15907178"/>
            <a:ext cx="25737980" cy="10976186"/>
          </a:xfrm>
        </p:spPr>
        <p:txBody>
          <a:bodyPr/>
          <a:lstStyle/>
          <a:p>
            <a:r>
              <a:rPr lang="fr-FR" smtClean="0"/>
              <a:t>Modifiez le style du titre</a:t>
            </a:r>
            <a:endParaRPr lang="fr-FR"/>
          </a:p>
        </p:txBody>
      </p:sp>
      <p:sp>
        <p:nvSpPr>
          <p:cNvPr id="3" name="Sous-titre 2"/>
          <p:cNvSpPr>
            <a:spLocks noGrp="1"/>
          </p:cNvSpPr>
          <p:nvPr>
            <p:ph type="subTitle" idx="1"/>
          </p:nvPr>
        </p:nvSpPr>
        <p:spPr>
          <a:xfrm>
            <a:off x="4541997" y="29016962"/>
            <a:ext cx="21195983" cy="13086080"/>
          </a:xfrm>
        </p:spPr>
        <p:txBody>
          <a:bodyPr/>
          <a:lstStyle>
            <a:lvl1pPr marL="0" indent="0" algn="ctr">
              <a:buNone/>
              <a:defRPr>
                <a:solidFill>
                  <a:schemeClr val="tx1">
                    <a:tint val="75000"/>
                  </a:schemeClr>
                </a:solidFill>
              </a:defRPr>
            </a:lvl1pPr>
            <a:lvl2pPr marL="2191213" indent="0" algn="ctr">
              <a:buNone/>
              <a:defRPr>
                <a:solidFill>
                  <a:schemeClr val="tx1">
                    <a:tint val="75000"/>
                  </a:schemeClr>
                </a:solidFill>
              </a:defRPr>
            </a:lvl2pPr>
            <a:lvl3pPr marL="4382427" indent="0" algn="ctr">
              <a:buNone/>
              <a:defRPr>
                <a:solidFill>
                  <a:schemeClr val="tx1">
                    <a:tint val="75000"/>
                  </a:schemeClr>
                </a:solidFill>
              </a:defRPr>
            </a:lvl3pPr>
            <a:lvl4pPr marL="6573640" indent="0" algn="ctr">
              <a:buNone/>
              <a:defRPr>
                <a:solidFill>
                  <a:schemeClr val="tx1">
                    <a:tint val="75000"/>
                  </a:schemeClr>
                </a:solidFill>
              </a:defRPr>
            </a:lvl4pPr>
            <a:lvl5pPr marL="8764853" indent="0" algn="ctr">
              <a:buNone/>
              <a:defRPr>
                <a:solidFill>
                  <a:schemeClr val="tx1">
                    <a:tint val="75000"/>
                  </a:schemeClr>
                </a:solidFill>
              </a:defRPr>
            </a:lvl5pPr>
            <a:lvl6pPr marL="10956066" indent="0" algn="ctr">
              <a:buNone/>
              <a:defRPr>
                <a:solidFill>
                  <a:schemeClr val="tx1">
                    <a:tint val="75000"/>
                  </a:schemeClr>
                </a:solidFill>
              </a:defRPr>
            </a:lvl6pPr>
            <a:lvl7pPr marL="13147280" indent="0" algn="ctr">
              <a:buNone/>
              <a:defRPr>
                <a:solidFill>
                  <a:schemeClr val="tx1">
                    <a:tint val="75000"/>
                  </a:schemeClr>
                </a:solidFill>
              </a:defRPr>
            </a:lvl7pPr>
            <a:lvl8pPr marL="15338493" indent="0" algn="ctr">
              <a:buNone/>
              <a:defRPr>
                <a:solidFill>
                  <a:schemeClr val="tx1">
                    <a:tint val="75000"/>
                  </a:schemeClr>
                </a:solidFill>
              </a:defRPr>
            </a:lvl8pPr>
            <a:lvl9pPr marL="17529706"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D22F43E1-8460-4F17-BE3B-9BFA938301EB}" type="datetimeFigureOut">
              <a:rPr lang="fr-FR" smtClean="0"/>
              <a:pPr/>
              <a:t>22/05/2020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E4AC9B5-F157-435A-BDE5-8CAF588474E0}" type="slidenum">
              <a:rPr lang="fr-FR" smtClean="0"/>
              <a:pPr/>
              <a:t>‹N°›</a:t>
            </a:fld>
            <a:endParaRPr lang="fr-FR"/>
          </a:p>
        </p:txBody>
      </p:sp>
    </p:spTree>
    <p:extLst>
      <p:ext uri="{BB962C8B-B14F-4D97-AF65-F5344CB8AC3E}">
        <p14:creationId xmlns:p14="http://schemas.microsoft.com/office/powerpoint/2010/main" xmlns="" val="3922632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22F43E1-8460-4F17-BE3B-9BFA938301EB}" type="datetimeFigureOut">
              <a:rPr lang="fr-FR" smtClean="0"/>
              <a:pPr/>
              <a:t>22/05/2020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E4AC9B5-F157-435A-BDE5-8CAF588474E0}" type="slidenum">
              <a:rPr lang="fr-FR" smtClean="0"/>
              <a:pPr/>
              <a:t>‹N°›</a:t>
            </a:fld>
            <a:endParaRPr lang="fr-FR"/>
          </a:p>
        </p:txBody>
      </p:sp>
    </p:spTree>
    <p:extLst>
      <p:ext uri="{BB962C8B-B14F-4D97-AF65-F5344CB8AC3E}">
        <p14:creationId xmlns:p14="http://schemas.microsoft.com/office/powerpoint/2010/main" xmlns="" val="2868758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0507382" y="9684181"/>
            <a:ext cx="18777790" cy="206449503"/>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174010" y="9684181"/>
            <a:ext cx="55828704" cy="206449503"/>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22F43E1-8460-4F17-BE3B-9BFA938301EB}" type="datetimeFigureOut">
              <a:rPr lang="fr-FR" smtClean="0"/>
              <a:pPr/>
              <a:t>22/05/2020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E4AC9B5-F157-435A-BDE5-8CAF588474E0}" type="slidenum">
              <a:rPr lang="fr-FR" smtClean="0"/>
              <a:pPr/>
              <a:t>‹N°›</a:t>
            </a:fld>
            <a:endParaRPr lang="fr-FR"/>
          </a:p>
        </p:txBody>
      </p:sp>
    </p:spTree>
    <p:extLst>
      <p:ext uri="{BB962C8B-B14F-4D97-AF65-F5344CB8AC3E}">
        <p14:creationId xmlns:p14="http://schemas.microsoft.com/office/powerpoint/2010/main" xmlns="" val="2690805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22F43E1-8460-4F17-BE3B-9BFA938301EB}" type="datetimeFigureOut">
              <a:rPr lang="fr-FR" smtClean="0"/>
              <a:pPr/>
              <a:t>22/05/2020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E4AC9B5-F157-435A-BDE5-8CAF588474E0}" type="slidenum">
              <a:rPr lang="fr-FR" smtClean="0"/>
              <a:pPr/>
              <a:t>‹N°›</a:t>
            </a:fld>
            <a:endParaRPr lang="fr-FR"/>
          </a:p>
        </p:txBody>
      </p:sp>
    </p:spTree>
    <p:extLst>
      <p:ext uri="{BB962C8B-B14F-4D97-AF65-F5344CB8AC3E}">
        <p14:creationId xmlns:p14="http://schemas.microsoft.com/office/powerpoint/2010/main" xmlns="" val="2355434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2391910" y="32904857"/>
            <a:ext cx="25737980" cy="10170159"/>
          </a:xfrm>
        </p:spPr>
        <p:txBody>
          <a:bodyPr anchor="t"/>
          <a:lstStyle>
            <a:lvl1pPr algn="l">
              <a:defRPr sz="19200" b="1" cap="all"/>
            </a:lvl1pPr>
          </a:lstStyle>
          <a:p>
            <a:r>
              <a:rPr lang="fr-FR" smtClean="0"/>
              <a:t>Modifiez le style du titre</a:t>
            </a:r>
            <a:endParaRPr lang="fr-FR"/>
          </a:p>
        </p:txBody>
      </p:sp>
      <p:sp>
        <p:nvSpPr>
          <p:cNvPr id="3" name="Espace réservé du texte 2"/>
          <p:cNvSpPr>
            <a:spLocks noGrp="1"/>
          </p:cNvSpPr>
          <p:nvPr>
            <p:ph type="body" idx="1"/>
          </p:nvPr>
        </p:nvSpPr>
        <p:spPr>
          <a:xfrm>
            <a:off x="2391910" y="21703460"/>
            <a:ext cx="25737980" cy="11201397"/>
          </a:xfrm>
        </p:spPr>
        <p:txBody>
          <a:bodyPr anchor="b"/>
          <a:lstStyle>
            <a:lvl1pPr marL="0" indent="0">
              <a:buNone/>
              <a:defRPr sz="9600">
                <a:solidFill>
                  <a:schemeClr val="tx1">
                    <a:tint val="75000"/>
                  </a:schemeClr>
                </a:solidFill>
              </a:defRPr>
            </a:lvl1pPr>
            <a:lvl2pPr marL="2191213" indent="0">
              <a:buNone/>
              <a:defRPr sz="8700">
                <a:solidFill>
                  <a:schemeClr val="tx1">
                    <a:tint val="75000"/>
                  </a:schemeClr>
                </a:solidFill>
              </a:defRPr>
            </a:lvl2pPr>
            <a:lvl3pPr marL="4382427" indent="0">
              <a:buNone/>
              <a:defRPr sz="7700">
                <a:solidFill>
                  <a:schemeClr val="tx1">
                    <a:tint val="75000"/>
                  </a:schemeClr>
                </a:solidFill>
              </a:defRPr>
            </a:lvl3pPr>
            <a:lvl4pPr marL="6573640" indent="0">
              <a:buNone/>
              <a:defRPr sz="6700">
                <a:solidFill>
                  <a:schemeClr val="tx1">
                    <a:tint val="75000"/>
                  </a:schemeClr>
                </a:solidFill>
              </a:defRPr>
            </a:lvl4pPr>
            <a:lvl5pPr marL="8764853" indent="0">
              <a:buNone/>
              <a:defRPr sz="6700">
                <a:solidFill>
                  <a:schemeClr val="tx1">
                    <a:tint val="75000"/>
                  </a:schemeClr>
                </a:solidFill>
              </a:defRPr>
            </a:lvl5pPr>
            <a:lvl6pPr marL="10956066" indent="0">
              <a:buNone/>
              <a:defRPr sz="6700">
                <a:solidFill>
                  <a:schemeClr val="tx1">
                    <a:tint val="75000"/>
                  </a:schemeClr>
                </a:solidFill>
              </a:defRPr>
            </a:lvl6pPr>
            <a:lvl7pPr marL="13147280" indent="0">
              <a:buNone/>
              <a:defRPr sz="6700">
                <a:solidFill>
                  <a:schemeClr val="tx1">
                    <a:tint val="75000"/>
                  </a:schemeClr>
                </a:solidFill>
              </a:defRPr>
            </a:lvl7pPr>
            <a:lvl8pPr marL="15338493" indent="0">
              <a:buNone/>
              <a:defRPr sz="6700">
                <a:solidFill>
                  <a:schemeClr val="tx1">
                    <a:tint val="75000"/>
                  </a:schemeClr>
                </a:solidFill>
              </a:defRPr>
            </a:lvl8pPr>
            <a:lvl9pPr marL="17529706" indent="0">
              <a:buNone/>
              <a:defRPr sz="67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D22F43E1-8460-4F17-BE3B-9BFA938301EB}" type="datetimeFigureOut">
              <a:rPr lang="fr-FR" smtClean="0"/>
              <a:pPr/>
              <a:t>22/05/2020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E4AC9B5-F157-435A-BDE5-8CAF588474E0}" type="slidenum">
              <a:rPr lang="fr-FR" smtClean="0"/>
              <a:pPr/>
              <a:t>‹N°›</a:t>
            </a:fld>
            <a:endParaRPr lang="fr-FR"/>
          </a:p>
        </p:txBody>
      </p:sp>
    </p:spTree>
    <p:extLst>
      <p:ext uri="{BB962C8B-B14F-4D97-AF65-F5344CB8AC3E}">
        <p14:creationId xmlns:p14="http://schemas.microsoft.com/office/powerpoint/2010/main" xmlns="" val="3675688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174012" y="56457433"/>
            <a:ext cx="37303247" cy="159676250"/>
          </a:xfrm>
        </p:spPr>
        <p:txBody>
          <a:bodyPr/>
          <a:lstStyle>
            <a:lvl1pPr>
              <a:defRPr sz="13400"/>
            </a:lvl1pPr>
            <a:lvl2pPr>
              <a:defRPr sz="11400"/>
            </a:lvl2pPr>
            <a:lvl3pPr>
              <a:defRPr sz="9600"/>
            </a:lvl3pPr>
            <a:lvl4pPr>
              <a:defRPr sz="8700"/>
            </a:lvl4pPr>
            <a:lvl5pPr>
              <a:defRPr sz="8700"/>
            </a:lvl5pPr>
            <a:lvl6pPr>
              <a:defRPr sz="8700"/>
            </a:lvl6pPr>
            <a:lvl7pPr>
              <a:defRPr sz="8700"/>
            </a:lvl7pPr>
            <a:lvl8pPr>
              <a:defRPr sz="8700"/>
            </a:lvl8pPr>
            <a:lvl9pPr>
              <a:defRPr sz="87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1981925" y="56457433"/>
            <a:ext cx="37303247" cy="159676250"/>
          </a:xfrm>
        </p:spPr>
        <p:txBody>
          <a:bodyPr/>
          <a:lstStyle>
            <a:lvl1pPr>
              <a:defRPr sz="13400"/>
            </a:lvl1pPr>
            <a:lvl2pPr>
              <a:defRPr sz="11400"/>
            </a:lvl2pPr>
            <a:lvl3pPr>
              <a:defRPr sz="9600"/>
            </a:lvl3pPr>
            <a:lvl4pPr>
              <a:defRPr sz="8700"/>
            </a:lvl4pPr>
            <a:lvl5pPr>
              <a:defRPr sz="8700"/>
            </a:lvl5pPr>
            <a:lvl6pPr>
              <a:defRPr sz="8700"/>
            </a:lvl6pPr>
            <a:lvl7pPr>
              <a:defRPr sz="8700"/>
            </a:lvl7pPr>
            <a:lvl8pPr>
              <a:defRPr sz="8700"/>
            </a:lvl8pPr>
            <a:lvl9pPr>
              <a:defRPr sz="87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22F43E1-8460-4F17-BE3B-9BFA938301EB}" type="datetimeFigureOut">
              <a:rPr lang="fr-FR" smtClean="0"/>
              <a:pPr/>
              <a:t>22/05/2020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E4AC9B5-F157-435A-BDE5-8CAF588474E0}" type="slidenum">
              <a:rPr lang="fr-FR" smtClean="0"/>
              <a:pPr/>
              <a:t>‹N°›</a:t>
            </a:fld>
            <a:endParaRPr lang="fr-FR"/>
          </a:p>
        </p:txBody>
      </p:sp>
    </p:spTree>
    <p:extLst>
      <p:ext uri="{BB962C8B-B14F-4D97-AF65-F5344CB8AC3E}">
        <p14:creationId xmlns:p14="http://schemas.microsoft.com/office/powerpoint/2010/main" xmlns="" val="3883495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1514000" y="2050633"/>
            <a:ext cx="27251978" cy="85344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1514000" y="11462180"/>
            <a:ext cx="13378914" cy="4776889"/>
          </a:xfrm>
        </p:spPr>
        <p:txBody>
          <a:bodyPr anchor="b"/>
          <a:lstStyle>
            <a:lvl1pPr marL="0" indent="0">
              <a:buNone/>
              <a:defRPr sz="11400" b="1"/>
            </a:lvl1pPr>
            <a:lvl2pPr marL="2191213" indent="0">
              <a:buNone/>
              <a:defRPr sz="9600" b="1"/>
            </a:lvl2pPr>
            <a:lvl3pPr marL="4382427" indent="0">
              <a:buNone/>
              <a:defRPr sz="8700" b="1"/>
            </a:lvl3pPr>
            <a:lvl4pPr marL="6573640" indent="0">
              <a:buNone/>
              <a:defRPr sz="7700" b="1"/>
            </a:lvl4pPr>
            <a:lvl5pPr marL="8764853" indent="0">
              <a:buNone/>
              <a:defRPr sz="7700" b="1"/>
            </a:lvl5pPr>
            <a:lvl6pPr marL="10956066" indent="0">
              <a:buNone/>
              <a:defRPr sz="7700" b="1"/>
            </a:lvl6pPr>
            <a:lvl7pPr marL="13147280" indent="0">
              <a:buNone/>
              <a:defRPr sz="7700" b="1"/>
            </a:lvl7pPr>
            <a:lvl8pPr marL="15338493" indent="0">
              <a:buNone/>
              <a:defRPr sz="7700" b="1"/>
            </a:lvl8pPr>
            <a:lvl9pPr marL="17529706" indent="0">
              <a:buNone/>
              <a:defRPr sz="7700" b="1"/>
            </a:lvl9pPr>
          </a:lstStyle>
          <a:p>
            <a:pPr lvl="0"/>
            <a:r>
              <a:rPr lang="fr-FR" smtClean="0"/>
              <a:t>Modifiez les styles du texte du masque</a:t>
            </a:r>
          </a:p>
        </p:txBody>
      </p:sp>
      <p:sp>
        <p:nvSpPr>
          <p:cNvPr id="4" name="Espace réservé du contenu 3"/>
          <p:cNvSpPr>
            <a:spLocks noGrp="1"/>
          </p:cNvSpPr>
          <p:nvPr>
            <p:ph sz="half" idx="2"/>
          </p:nvPr>
        </p:nvSpPr>
        <p:spPr>
          <a:xfrm>
            <a:off x="1514000" y="16239066"/>
            <a:ext cx="13378914" cy="29502951"/>
          </a:xfrm>
        </p:spPr>
        <p:txBody>
          <a:bodyPr/>
          <a:lstStyle>
            <a:lvl1pPr>
              <a:defRPr sz="11400"/>
            </a:lvl1pPr>
            <a:lvl2pPr>
              <a:defRPr sz="9600"/>
            </a:lvl2pPr>
            <a:lvl3pPr>
              <a:defRPr sz="8700"/>
            </a:lvl3pPr>
            <a:lvl4pPr>
              <a:defRPr sz="7700"/>
            </a:lvl4pPr>
            <a:lvl5pPr>
              <a:defRPr sz="7700"/>
            </a:lvl5pPr>
            <a:lvl6pPr>
              <a:defRPr sz="7700"/>
            </a:lvl6pPr>
            <a:lvl7pPr>
              <a:defRPr sz="7700"/>
            </a:lvl7pPr>
            <a:lvl8pPr>
              <a:defRPr sz="7700"/>
            </a:lvl8pPr>
            <a:lvl9pPr>
              <a:defRPr sz="77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15381810" y="11462180"/>
            <a:ext cx="13384169" cy="4776889"/>
          </a:xfrm>
        </p:spPr>
        <p:txBody>
          <a:bodyPr anchor="b"/>
          <a:lstStyle>
            <a:lvl1pPr marL="0" indent="0">
              <a:buNone/>
              <a:defRPr sz="11400" b="1"/>
            </a:lvl1pPr>
            <a:lvl2pPr marL="2191213" indent="0">
              <a:buNone/>
              <a:defRPr sz="9600" b="1"/>
            </a:lvl2pPr>
            <a:lvl3pPr marL="4382427" indent="0">
              <a:buNone/>
              <a:defRPr sz="8700" b="1"/>
            </a:lvl3pPr>
            <a:lvl4pPr marL="6573640" indent="0">
              <a:buNone/>
              <a:defRPr sz="7700" b="1"/>
            </a:lvl4pPr>
            <a:lvl5pPr marL="8764853" indent="0">
              <a:buNone/>
              <a:defRPr sz="7700" b="1"/>
            </a:lvl5pPr>
            <a:lvl6pPr marL="10956066" indent="0">
              <a:buNone/>
              <a:defRPr sz="7700" b="1"/>
            </a:lvl6pPr>
            <a:lvl7pPr marL="13147280" indent="0">
              <a:buNone/>
              <a:defRPr sz="7700" b="1"/>
            </a:lvl7pPr>
            <a:lvl8pPr marL="15338493" indent="0">
              <a:buNone/>
              <a:defRPr sz="7700" b="1"/>
            </a:lvl8pPr>
            <a:lvl9pPr marL="17529706" indent="0">
              <a:buNone/>
              <a:defRPr sz="7700" b="1"/>
            </a:lvl9pPr>
          </a:lstStyle>
          <a:p>
            <a:pPr lvl="0"/>
            <a:r>
              <a:rPr lang="fr-FR" smtClean="0"/>
              <a:t>Modifiez les styles du texte du masque</a:t>
            </a:r>
          </a:p>
        </p:txBody>
      </p:sp>
      <p:sp>
        <p:nvSpPr>
          <p:cNvPr id="6" name="Espace réservé du contenu 5"/>
          <p:cNvSpPr>
            <a:spLocks noGrp="1"/>
          </p:cNvSpPr>
          <p:nvPr>
            <p:ph sz="quarter" idx="4"/>
          </p:nvPr>
        </p:nvSpPr>
        <p:spPr>
          <a:xfrm>
            <a:off x="15381810" y="16239066"/>
            <a:ext cx="13384169" cy="29502951"/>
          </a:xfrm>
        </p:spPr>
        <p:txBody>
          <a:bodyPr/>
          <a:lstStyle>
            <a:lvl1pPr>
              <a:defRPr sz="11400"/>
            </a:lvl1pPr>
            <a:lvl2pPr>
              <a:defRPr sz="9600"/>
            </a:lvl2pPr>
            <a:lvl3pPr>
              <a:defRPr sz="8700"/>
            </a:lvl3pPr>
            <a:lvl4pPr>
              <a:defRPr sz="7700"/>
            </a:lvl4pPr>
            <a:lvl5pPr>
              <a:defRPr sz="7700"/>
            </a:lvl5pPr>
            <a:lvl6pPr>
              <a:defRPr sz="7700"/>
            </a:lvl6pPr>
            <a:lvl7pPr>
              <a:defRPr sz="7700"/>
            </a:lvl7pPr>
            <a:lvl8pPr>
              <a:defRPr sz="7700"/>
            </a:lvl8pPr>
            <a:lvl9pPr>
              <a:defRPr sz="77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22F43E1-8460-4F17-BE3B-9BFA938301EB}" type="datetimeFigureOut">
              <a:rPr lang="fr-FR" smtClean="0"/>
              <a:pPr/>
              <a:t>22/05/2020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E4AC9B5-F157-435A-BDE5-8CAF588474E0}" type="slidenum">
              <a:rPr lang="fr-FR" smtClean="0"/>
              <a:pPr/>
              <a:t>‹N°›</a:t>
            </a:fld>
            <a:endParaRPr lang="fr-FR"/>
          </a:p>
        </p:txBody>
      </p:sp>
    </p:spTree>
    <p:extLst>
      <p:ext uri="{BB962C8B-B14F-4D97-AF65-F5344CB8AC3E}">
        <p14:creationId xmlns:p14="http://schemas.microsoft.com/office/powerpoint/2010/main" xmlns="" val="3491504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D22F43E1-8460-4F17-BE3B-9BFA938301EB}" type="datetimeFigureOut">
              <a:rPr lang="fr-FR" smtClean="0"/>
              <a:pPr/>
              <a:t>22/05/2020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E4AC9B5-F157-435A-BDE5-8CAF588474E0}" type="slidenum">
              <a:rPr lang="fr-FR" smtClean="0"/>
              <a:pPr/>
              <a:t>‹N°›</a:t>
            </a:fld>
            <a:endParaRPr lang="fr-FR"/>
          </a:p>
        </p:txBody>
      </p:sp>
    </p:spTree>
    <p:extLst>
      <p:ext uri="{BB962C8B-B14F-4D97-AF65-F5344CB8AC3E}">
        <p14:creationId xmlns:p14="http://schemas.microsoft.com/office/powerpoint/2010/main" xmlns="" val="912238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22F43E1-8460-4F17-BE3B-9BFA938301EB}" type="datetimeFigureOut">
              <a:rPr lang="fr-FR" smtClean="0"/>
              <a:pPr/>
              <a:t>22/05/2020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E4AC9B5-F157-435A-BDE5-8CAF588474E0}" type="slidenum">
              <a:rPr lang="fr-FR" smtClean="0"/>
              <a:pPr/>
              <a:t>‹N°›</a:t>
            </a:fld>
            <a:endParaRPr lang="fr-FR"/>
          </a:p>
        </p:txBody>
      </p:sp>
    </p:spTree>
    <p:extLst>
      <p:ext uri="{BB962C8B-B14F-4D97-AF65-F5344CB8AC3E}">
        <p14:creationId xmlns:p14="http://schemas.microsoft.com/office/powerpoint/2010/main" xmlns="" val="1964940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514001" y="2038773"/>
            <a:ext cx="9961903" cy="8676640"/>
          </a:xfrm>
        </p:spPr>
        <p:txBody>
          <a:bodyPr anchor="b"/>
          <a:lstStyle>
            <a:lvl1pPr algn="l">
              <a:defRPr sz="9600" b="1"/>
            </a:lvl1pPr>
          </a:lstStyle>
          <a:p>
            <a:r>
              <a:rPr lang="fr-FR" smtClean="0"/>
              <a:t>Modifiez le style du titre</a:t>
            </a:r>
            <a:endParaRPr lang="fr-FR"/>
          </a:p>
        </p:txBody>
      </p:sp>
      <p:sp>
        <p:nvSpPr>
          <p:cNvPr id="3" name="Espace réservé du contenu 2"/>
          <p:cNvSpPr>
            <a:spLocks noGrp="1"/>
          </p:cNvSpPr>
          <p:nvPr>
            <p:ph idx="1"/>
          </p:nvPr>
        </p:nvSpPr>
        <p:spPr>
          <a:xfrm>
            <a:off x="11838630" y="2038780"/>
            <a:ext cx="16927348" cy="43703244"/>
          </a:xfrm>
        </p:spPr>
        <p:txBody>
          <a:bodyPr/>
          <a:lstStyle>
            <a:lvl1pPr>
              <a:defRPr sz="15300"/>
            </a:lvl1pPr>
            <a:lvl2pPr>
              <a:defRPr sz="13400"/>
            </a:lvl2pPr>
            <a:lvl3pPr>
              <a:defRPr sz="11400"/>
            </a:lvl3pPr>
            <a:lvl4pPr>
              <a:defRPr sz="9600"/>
            </a:lvl4pPr>
            <a:lvl5pPr>
              <a:defRPr sz="9600"/>
            </a:lvl5pPr>
            <a:lvl6pPr>
              <a:defRPr sz="9600"/>
            </a:lvl6pPr>
            <a:lvl7pPr>
              <a:defRPr sz="9600"/>
            </a:lvl7pPr>
            <a:lvl8pPr>
              <a:defRPr sz="9600"/>
            </a:lvl8pPr>
            <a:lvl9pPr>
              <a:defRPr sz="9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1514001" y="10715420"/>
            <a:ext cx="9961903" cy="35026604"/>
          </a:xfrm>
        </p:spPr>
        <p:txBody>
          <a:bodyPr/>
          <a:lstStyle>
            <a:lvl1pPr marL="0" indent="0">
              <a:buNone/>
              <a:defRPr sz="6700"/>
            </a:lvl1pPr>
            <a:lvl2pPr marL="2191213" indent="0">
              <a:buNone/>
              <a:defRPr sz="5700"/>
            </a:lvl2pPr>
            <a:lvl3pPr marL="4382427" indent="0">
              <a:buNone/>
              <a:defRPr sz="4800"/>
            </a:lvl3pPr>
            <a:lvl4pPr marL="6573640" indent="0">
              <a:buNone/>
              <a:defRPr sz="4300"/>
            </a:lvl4pPr>
            <a:lvl5pPr marL="8764853" indent="0">
              <a:buNone/>
              <a:defRPr sz="4300"/>
            </a:lvl5pPr>
            <a:lvl6pPr marL="10956066" indent="0">
              <a:buNone/>
              <a:defRPr sz="4300"/>
            </a:lvl6pPr>
            <a:lvl7pPr marL="13147280" indent="0">
              <a:buNone/>
              <a:defRPr sz="4300"/>
            </a:lvl7pPr>
            <a:lvl8pPr marL="15338493" indent="0">
              <a:buNone/>
              <a:defRPr sz="4300"/>
            </a:lvl8pPr>
            <a:lvl9pPr marL="17529706" indent="0">
              <a:buNone/>
              <a:defRPr sz="43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22F43E1-8460-4F17-BE3B-9BFA938301EB}" type="datetimeFigureOut">
              <a:rPr lang="fr-FR" smtClean="0"/>
              <a:pPr/>
              <a:t>22/05/2020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E4AC9B5-F157-435A-BDE5-8CAF588474E0}" type="slidenum">
              <a:rPr lang="fr-FR" smtClean="0"/>
              <a:pPr/>
              <a:t>‹N°›</a:t>
            </a:fld>
            <a:endParaRPr lang="fr-FR"/>
          </a:p>
        </p:txBody>
      </p:sp>
    </p:spTree>
    <p:extLst>
      <p:ext uri="{BB962C8B-B14F-4D97-AF65-F5344CB8AC3E}">
        <p14:creationId xmlns:p14="http://schemas.microsoft.com/office/powerpoint/2010/main" xmlns="" val="3489529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935087" y="35844482"/>
            <a:ext cx="18167985" cy="4231644"/>
          </a:xfrm>
        </p:spPr>
        <p:txBody>
          <a:bodyPr anchor="b"/>
          <a:lstStyle>
            <a:lvl1pPr algn="l">
              <a:defRPr sz="9600" b="1"/>
            </a:lvl1pPr>
          </a:lstStyle>
          <a:p>
            <a:r>
              <a:rPr lang="fr-FR" smtClean="0"/>
              <a:t>Modifiez le style du titre</a:t>
            </a:r>
            <a:endParaRPr lang="fr-FR"/>
          </a:p>
        </p:txBody>
      </p:sp>
      <p:sp>
        <p:nvSpPr>
          <p:cNvPr id="3" name="Espace réservé pour une image  2"/>
          <p:cNvSpPr>
            <a:spLocks noGrp="1"/>
          </p:cNvSpPr>
          <p:nvPr>
            <p:ph type="pic" idx="1"/>
          </p:nvPr>
        </p:nvSpPr>
        <p:spPr>
          <a:xfrm>
            <a:off x="5935087" y="4575387"/>
            <a:ext cx="18167985" cy="30723840"/>
          </a:xfrm>
        </p:spPr>
        <p:txBody>
          <a:bodyPr/>
          <a:lstStyle>
            <a:lvl1pPr marL="0" indent="0">
              <a:buNone/>
              <a:defRPr sz="15300"/>
            </a:lvl1pPr>
            <a:lvl2pPr marL="2191213" indent="0">
              <a:buNone/>
              <a:defRPr sz="13400"/>
            </a:lvl2pPr>
            <a:lvl3pPr marL="4382427" indent="0">
              <a:buNone/>
              <a:defRPr sz="11400"/>
            </a:lvl3pPr>
            <a:lvl4pPr marL="6573640" indent="0">
              <a:buNone/>
              <a:defRPr sz="9600"/>
            </a:lvl4pPr>
            <a:lvl5pPr marL="8764853" indent="0">
              <a:buNone/>
              <a:defRPr sz="9600"/>
            </a:lvl5pPr>
            <a:lvl6pPr marL="10956066" indent="0">
              <a:buNone/>
              <a:defRPr sz="9600"/>
            </a:lvl6pPr>
            <a:lvl7pPr marL="13147280" indent="0">
              <a:buNone/>
              <a:defRPr sz="9600"/>
            </a:lvl7pPr>
            <a:lvl8pPr marL="15338493" indent="0">
              <a:buNone/>
              <a:defRPr sz="9600"/>
            </a:lvl8pPr>
            <a:lvl9pPr marL="17529706" indent="0">
              <a:buNone/>
              <a:defRPr sz="9600"/>
            </a:lvl9pPr>
          </a:lstStyle>
          <a:p>
            <a:endParaRPr lang="fr-FR"/>
          </a:p>
        </p:txBody>
      </p:sp>
      <p:sp>
        <p:nvSpPr>
          <p:cNvPr id="4" name="Espace réservé du texte 3"/>
          <p:cNvSpPr>
            <a:spLocks noGrp="1"/>
          </p:cNvSpPr>
          <p:nvPr>
            <p:ph type="body" sz="half" idx="2"/>
          </p:nvPr>
        </p:nvSpPr>
        <p:spPr>
          <a:xfrm>
            <a:off x="5935087" y="40076126"/>
            <a:ext cx="18167985" cy="6009636"/>
          </a:xfrm>
        </p:spPr>
        <p:txBody>
          <a:bodyPr/>
          <a:lstStyle>
            <a:lvl1pPr marL="0" indent="0">
              <a:buNone/>
              <a:defRPr sz="6700"/>
            </a:lvl1pPr>
            <a:lvl2pPr marL="2191213" indent="0">
              <a:buNone/>
              <a:defRPr sz="5700"/>
            </a:lvl2pPr>
            <a:lvl3pPr marL="4382427" indent="0">
              <a:buNone/>
              <a:defRPr sz="4800"/>
            </a:lvl3pPr>
            <a:lvl4pPr marL="6573640" indent="0">
              <a:buNone/>
              <a:defRPr sz="4300"/>
            </a:lvl4pPr>
            <a:lvl5pPr marL="8764853" indent="0">
              <a:buNone/>
              <a:defRPr sz="4300"/>
            </a:lvl5pPr>
            <a:lvl6pPr marL="10956066" indent="0">
              <a:buNone/>
              <a:defRPr sz="4300"/>
            </a:lvl6pPr>
            <a:lvl7pPr marL="13147280" indent="0">
              <a:buNone/>
              <a:defRPr sz="4300"/>
            </a:lvl7pPr>
            <a:lvl8pPr marL="15338493" indent="0">
              <a:buNone/>
              <a:defRPr sz="4300"/>
            </a:lvl8pPr>
            <a:lvl9pPr marL="17529706" indent="0">
              <a:buNone/>
              <a:defRPr sz="43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22F43E1-8460-4F17-BE3B-9BFA938301EB}" type="datetimeFigureOut">
              <a:rPr lang="fr-FR" smtClean="0"/>
              <a:pPr/>
              <a:t>22/05/2020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E4AC9B5-F157-435A-BDE5-8CAF588474E0}" type="slidenum">
              <a:rPr lang="fr-FR" smtClean="0"/>
              <a:pPr/>
              <a:t>‹N°›</a:t>
            </a:fld>
            <a:endParaRPr lang="fr-FR"/>
          </a:p>
        </p:txBody>
      </p:sp>
    </p:spTree>
    <p:extLst>
      <p:ext uri="{BB962C8B-B14F-4D97-AF65-F5344CB8AC3E}">
        <p14:creationId xmlns:p14="http://schemas.microsoft.com/office/powerpoint/2010/main" xmlns="" val="1493712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514000" y="2050633"/>
            <a:ext cx="27251978" cy="8534400"/>
          </a:xfrm>
          <a:prstGeom prst="rect">
            <a:avLst/>
          </a:prstGeom>
        </p:spPr>
        <p:txBody>
          <a:bodyPr vert="horz" lIns="438243" tIns="219121" rIns="438243" bIns="219121"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1514000" y="11948165"/>
            <a:ext cx="27251978" cy="33793857"/>
          </a:xfrm>
          <a:prstGeom prst="rect">
            <a:avLst/>
          </a:prstGeom>
        </p:spPr>
        <p:txBody>
          <a:bodyPr vert="horz" lIns="438243" tIns="219121" rIns="438243" bIns="219121"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1513999" y="47460750"/>
            <a:ext cx="7065328" cy="2726267"/>
          </a:xfrm>
          <a:prstGeom prst="rect">
            <a:avLst/>
          </a:prstGeom>
        </p:spPr>
        <p:txBody>
          <a:bodyPr vert="horz" lIns="438243" tIns="219121" rIns="438243" bIns="219121" rtlCol="0" anchor="ctr"/>
          <a:lstStyle>
            <a:lvl1pPr algn="l">
              <a:defRPr sz="5700">
                <a:solidFill>
                  <a:schemeClr val="tx1">
                    <a:tint val="75000"/>
                  </a:schemeClr>
                </a:solidFill>
              </a:defRPr>
            </a:lvl1pPr>
          </a:lstStyle>
          <a:p>
            <a:fld id="{D22F43E1-8460-4F17-BE3B-9BFA938301EB}" type="datetimeFigureOut">
              <a:rPr lang="fr-FR" smtClean="0"/>
              <a:pPr/>
              <a:t>22/05/2020</a:t>
            </a:fld>
            <a:endParaRPr lang="fr-FR"/>
          </a:p>
        </p:txBody>
      </p:sp>
      <p:sp>
        <p:nvSpPr>
          <p:cNvPr id="5" name="Espace réservé du pied de page 4"/>
          <p:cNvSpPr>
            <a:spLocks noGrp="1"/>
          </p:cNvSpPr>
          <p:nvPr>
            <p:ph type="ftr" sz="quarter" idx="3"/>
          </p:nvPr>
        </p:nvSpPr>
        <p:spPr>
          <a:xfrm>
            <a:off x="10345659" y="47460750"/>
            <a:ext cx="9588660" cy="2726267"/>
          </a:xfrm>
          <a:prstGeom prst="rect">
            <a:avLst/>
          </a:prstGeom>
        </p:spPr>
        <p:txBody>
          <a:bodyPr vert="horz" lIns="438243" tIns="219121" rIns="438243" bIns="219121" rtlCol="0" anchor="ctr"/>
          <a:lstStyle>
            <a:lvl1pPr algn="ctr">
              <a:defRPr sz="57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21700650" y="47460750"/>
            <a:ext cx="7065328" cy="2726267"/>
          </a:xfrm>
          <a:prstGeom prst="rect">
            <a:avLst/>
          </a:prstGeom>
        </p:spPr>
        <p:txBody>
          <a:bodyPr vert="horz" lIns="438243" tIns="219121" rIns="438243" bIns="219121" rtlCol="0" anchor="ctr"/>
          <a:lstStyle>
            <a:lvl1pPr algn="r">
              <a:defRPr sz="5700">
                <a:solidFill>
                  <a:schemeClr val="tx1">
                    <a:tint val="75000"/>
                  </a:schemeClr>
                </a:solidFill>
              </a:defRPr>
            </a:lvl1pPr>
          </a:lstStyle>
          <a:p>
            <a:fld id="{AE4AC9B5-F157-435A-BDE5-8CAF588474E0}" type="slidenum">
              <a:rPr lang="fr-FR" smtClean="0"/>
              <a:pPr/>
              <a:t>‹N°›</a:t>
            </a:fld>
            <a:endParaRPr lang="fr-FR"/>
          </a:p>
        </p:txBody>
      </p:sp>
    </p:spTree>
    <p:extLst>
      <p:ext uri="{BB962C8B-B14F-4D97-AF65-F5344CB8AC3E}">
        <p14:creationId xmlns:p14="http://schemas.microsoft.com/office/powerpoint/2010/main" xmlns="" val="3447424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2427" rtl="0" eaLnBrk="1" latinLnBrk="0" hangingPunct="1">
        <a:spcBef>
          <a:spcPct val="0"/>
        </a:spcBef>
        <a:buNone/>
        <a:defRPr sz="21000" kern="1200">
          <a:solidFill>
            <a:schemeClr val="tx1"/>
          </a:solidFill>
          <a:latin typeface="+mj-lt"/>
          <a:ea typeface="+mj-ea"/>
          <a:cs typeface="+mj-cs"/>
        </a:defRPr>
      </a:lvl1pPr>
    </p:titleStyle>
    <p:bodyStyle>
      <a:lvl1pPr marL="1643410" indent="-1643410" algn="l" defTabSz="4382427" rtl="0" eaLnBrk="1" latinLnBrk="0" hangingPunct="1">
        <a:spcBef>
          <a:spcPct val="20000"/>
        </a:spcBef>
        <a:buFont typeface="Arial" pitchFamily="34" charset="0"/>
        <a:buChar char="•"/>
        <a:defRPr sz="15300" kern="1200">
          <a:solidFill>
            <a:schemeClr val="tx1"/>
          </a:solidFill>
          <a:latin typeface="+mn-lt"/>
          <a:ea typeface="+mn-ea"/>
          <a:cs typeface="+mn-cs"/>
        </a:defRPr>
      </a:lvl1pPr>
      <a:lvl2pPr marL="3560722" indent="-1369508" algn="l" defTabSz="4382427"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78033" indent="-1095607" algn="l" defTabSz="4382427" rtl="0" eaLnBrk="1" latinLnBrk="0" hangingPunct="1">
        <a:spcBef>
          <a:spcPct val="20000"/>
        </a:spcBef>
        <a:buFont typeface="Arial" pitchFamily="34" charset="0"/>
        <a:buChar char="•"/>
        <a:defRPr sz="11400" kern="1200">
          <a:solidFill>
            <a:schemeClr val="tx1"/>
          </a:solidFill>
          <a:latin typeface="+mn-lt"/>
          <a:ea typeface="+mn-ea"/>
          <a:cs typeface="+mn-cs"/>
        </a:defRPr>
      </a:lvl3pPr>
      <a:lvl4pPr marL="7669247" indent="-1095607" algn="l" defTabSz="4382427"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60460" indent="-1095607" algn="l" defTabSz="4382427"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51673" indent="-1095607" algn="l" defTabSz="4382427"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42886" indent="-1095607" algn="l" defTabSz="4382427"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34100" indent="-1095607" algn="l" defTabSz="4382427"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25313" indent="-1095607" algn="l" defTabSz="4382427"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fr-FR"/>
      </a:defPPr>
      <a:lvl1pPr marL="0" algn="l" defTabSz="4382427" rtl="0" eaLnBrk="1" latinLnBrk="0" hangingPunct="1">
        <a:defRPr sz="8700" kern="1200">
          <a:solidFill>
            <a:schemeClr val="tx1"/>
          </a:solidFill>
          <a:latin typeface="+mn-lt"/>
          <a:ea typeface="+mn-ea"/>
          <a:cs typeface="+mn-cs"/>
        </a:defRPr>
      </a:lvl1pPr>
      <a:lvl2pPr marL="2191213" algn="l" defTabSz="4382427" rtl="0" eaLnBrk="1" latinLnBrk="0" hangingPunct="1">
        <a:defRPr sz="8700" kern="1200">
          <a:solidFill>
            <a:schemeClr val="tx1"/>
          </a:solidFill>
          <a:latin typeface="+mn-lt"/>
          <a:ea typeface="+mn-ea"/>
          <a:cs typeface="+mn-cs"/>
        </a:defRPr>
      </a:lvl2pPr>
      <a:lvl3pPr marL="4382427" algn="l" defTabSz="4382427" rtl="0" eaLnBrk="1" latinLnBrk="0" hangingPunct="1">
        <a:defRPr sz="8700" kern="1200">
          <a:solidFill>
            <a:schemeClr val="tx1"/>
          </a:solidFill>
          <a:latin typeface="+mn-lt"/>
          <a:ea typeface="+mn-ea"/>
          <a:cs typeface="+mn-cs"/>
        </a:defRPr>
      </a:lvl3pPr>
      <a:lvl4pPr marL="6573640" algn="l" defTabSz="4382427" rtl="0" eaLnBrk="1" latinLnBrk="0" hangingPunct="1">
        <a:defRPr sz="8700" kern="1200">
          <a:solidFill>
            <a:schemeClr val="tx1"/>
          </a:solidFill>
          <a:latin typeface="+mn-lt"/>
          <a:ea typeface="+mn-ea"/>
          <a:cs typeface="+mn-cs"/>
        </a:defRPr>
      </a:lvl4pPr>
      <a:lvl5pPr marL="8764853" algn="l" defTabSz="4382427" rtl="0" eaLnBrk="1" latinLnBrk="0" hangingPunct="1">
        <a:defRPr sz="8700" kern="1200">
          <a:solidFill>
            <a:schemeClr val="tx1"/>
          </a:solidFill>
          <a:latin typeface="+mn-lt"/>
          <a:ea typeface="+mn-ea"/>
          <a:cs typeface="+mn-cs"/>
        </a:defRPr>
      </a:lvl5pPr>
      <a:lvl6pPr marL="10956066" algn="l" defTabSz="4382427" rtl="0" eaLnBrk="1" latinLnBrk="0" hangingPunct="1">
        <a:defRPr sz="8700" kern="1200">
          <a:solidFill>
            <a:schemeClr val="tx1"/>
          </a:solidFill>
          <a:latin typeface="+mn-lt"/>
          <a:ea typeface="+mn-ea"/>
          <a:cs typeface="+mn-cs"/>
        </a:defRPr>
      </a:lvl6pPr>
      <a:lvl7pPr marL="13147280" algn="l" defTabSz="4382427" rtl="0" eaLnBrk="1" latinLnBrk="0" hangingPunct="1">
        <a:defRPr sz="8700" kern="1200">
          <a:solidFill>
            <a:schemeClr val="tx1"/>
          </a:solidFill>
          <a:latin typeface="+mn-lt"/>
          <a:ea typeface="+mn-ea"/>
          <a:cs typeface="+mn-cs"/>
        </a:defRPr>
      </a:lvl7pPr>
      <a:lvl8pPr marL="15338493" algn="l" defTabSz="4382427" rtl="0" eaLnBrk="1" latinLnBrk="0" hangingPunct="1">
        <a:defRPr sz="8700" kern="1200">
          <a:solidFill>
            <a:schemeClr val="tx1"/>
          </a:solidFill>
          <a:latin typeface="+mn-lt"/>
          <a:ea typeface="+mn-ea"/>
          <a:cs typeface="+mn-cs"/>
        </a:defRPr>
      </a:lvl8pPr>
      <a:lvl9pPr marL="17529706" algn="l" defTabSz="4382427" rtl="0" eaLnBrk="1" latinLnBrk="0" hangingPunct="1">
        <a:defRPr sz="8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openxmlformats.org/officeDocument/2006/relationships/image" Target="../media/image1.jpeg"/><Relationship Id="rId7" Type="http://schemas.openxmlformats.org/officeDocument/2006/relationships/image" Target="../media/image5.gif"/><Relationship Id="rId12" Type="http://schemas.openxmlformats.org/officeDocument/2006/relationships/image" Target="../media/image10.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gif"/><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cer\Desktop\FACEBOOK\gen\gen33.jpg"/>
          <p:cNvPicPr>
            <a:picLocks noChangeAspect="1" noChangeArrowheads="1"/>
          </p:cNvPicPr>
          <p:nvPr/>
        </p:nvPicPr>
        <p:blipFill>
          <a:blip r:embed="rId3" cstate="print"/>
          <a:srcRect/>
          <a:stretch>
            <a:fillRect/>
          </a:stretch>
        </p:blipFill>
        <p:spPr bwMode="auto">
          <a:xfrm>
            <a:off x="0" y="26499454"/>
            <a:ext cx="30279975" cy="24706946"/>
          </a:xfrm>
          <a:prstGeom prst="rect">
            <a:avLst/>
          </a:prstGeom>
          <a:noFill/>
          <a:effectLst>
            <a:softEdge rad="63500"/>
          </a:effectLst>
          <a:scene3d>
            <a:camera prst="orthographicFront"/>
            <a:lightRig rig="threePt" dir="t"/>
          </a:scene3d>
          <a:sp3d prstMaterial="translucentPowder"/>
        </p:spPr>
      </p:pic>
      <p:pic>
        <p:nvPicPr>
          <p:cNvPr id="1031" name="Picture 7" descr="C:\Users\Acer\Desktop\FACEBOOK\gen\iStock_DNA_people_small.jpg"/>
          <p:cNvPicPr>
            <a:picLocks noChangeAspect="1" noChangeArrowheads="1"/>
          </p:cNvPicPr>
          <p:nvPr/>
        </p:nvPicPr>
        <p:blipFill>
          <a:blip r:embed="rId4" cstate="print"/>
          <a:srcRect/>
          <a:stretch>
            <a:fillRect/>
          </a:stretch>
        </p:blipFill>
        <p:spPr bwMode="auto">
          <a:xfrm>
            <a:off x="0" y="0"/>
            <a:ext cx="30279975" cy="26486623"/>
          </a:xfrm>
          <a:prstGeom prst="rect">
            <a:avLst/>
          </a:prstGeom>
          <a:noFill/>
          <a:effectLst>
            <a:softEdge rad="63500"/>
          </a:effectLst>
          <a:scene3d>
            <a:camera prst="orthographicFront"/>
            <a:lightRig rig="threePt" dir="t"/>
          </a:scene3d>
          <a:sp3d prstMaterial="translucentPowder"/>
        </p:spPr>
      </p:pic>
      <p:pic>
        <p:nvPicPr>
          <p:cNvPr id="34" name="Picture 8" descr="F:\C- Téléchargement\Downloads\136-smlbanner.png"/>
          <p:cNvPicPr>
            <a:picLocks noChangeAspect="1" noChangeArrowheads="1"/>
          </p:cNvPicPr>
          <p:nvPr/>
        </p:nvPicPr>
        <p:blipFill>
          <a:blip r:embed="rId5" cstate="print"/>
          <a:srcRect/>
          <a:stretch>
            <a:fillRect/>
          </a:stretch>
        </p:blipFill>
        <p:spPr bwMode="auto">
          <a:xfrm>
            <a:off x="0" y="25963240"/>
            <a:ext cx="30279975" cy="1148958"/>
          </a:xfrm>
          <a:prstGeom prst="rect">
            <a:avLst/>
          </a:prstGeom>
          <a:noFill/>
          <a:scene3d>
            <a:camera prst="orthographicFront"/>
            <a:lightRig rig="threePt" dir="t"/>
          </a:scene3d>
          <a:sp3d prstMaterial="translucentPowder"/>
        </p:spPr>
      </p:pic>
      <p:pic>
        <p:nvPicPr>
          <p:cNvPr id="31" name="Picture 8" descr="F:\C- Téléchargement\Downloads\136-smlbanner.png"/>
          <p:cNvPicPr>
            <a:picLocks noChangeAspect="1" noChangeArrowheads="1"/>
          </p:cNvPicPr>
          <p:nvPr/>
        </p:nvPicPr>
        <p:blipFill>
          <a:blip r:embed="rId5" cstate="print"/>
          <a:srcRect/>
          <a:stretch>
            <a:fillRect/>
          </a:stretch>
        </p:blipFill>
        <p:spPr bwMode="auto">
          <a:xfrm>
            <a:off x="3028166" y="25716991"/>
            <a:ext cx="5439562" cy="1148958"/>
          </a:xfrm>
          <a:prstGeom prst="rect">
            <a:avLst/>
          </a:prstGeom>
          <a:noFill/>
          <a:scene3d>
            <a:camera prst="orthographicFront"/>
            <a:lightRig rig="threePt" dir="t"/>
          </a:scene3d>
          <a:sp3d prstMaterial="translucentPowder"/>
        </p:spPr>
      </p:pic>
      <p:pic>
        <p:nvPicPr>
          <p:cNvPr id="30" name="Picture 8" descr="F:\C- Téléchargement\Downloads\136-smlbanner.png"/>
          <p:cNvPicPr>
            <a:picLocks noChangeAspect="1" noChangeArrowheads="1"/>
          </p:cNvPicPr>
          <p:nvPr/>
        </p:nvPicPr>
        <p:blipFill>
          <a:blip r:embed="rId5" cstate="print"/>
          <a:srcRect/>
          <a:stretch>
            <a:fillRect/>
          </a:stretch>
        </p:blipFill>
        <p:spPr bwMode="auto">
          <a:xfrm>
            <a:off x="8391973" y="25830783"/>
            <a:ext cx="5439562" cy="1148958"/>
          </a:xfrm>
          <a:prstGeom prst="rect">
            <a:avLst/>
          </a:prstGeom>
          <a:noFill/>
          <a:scene3d>
            <a:camera prst="orthographicFront"/>
            <a:lightRig rig="threePt" dir="t"/>
          </a:scene3d>
          <a:sp3d prstMaterial="translucentPowder"/>
        </p:spPr>
      </p:pic>
      <p:pic>
        <p:nvPicPr>
          <p:cNvPr id="24" name="Picture 8" descr="F:\C- Téléchargement\Downloads\136-smlbanner.png"/>
          <p:cNvPicPr>
            <a:picLocks noChangeAspect="1" noChangeArrowheads="1"/>
          </p:cNvPicPr>
          <p:nvPr/>
        </p:nvPicPr>
        <p:blipFill>
          <a:blip r:embed="rId5" cstate="print"/>
          <a:srcRect/>
          <a:stretch>
            <a:fillRect/>
          </a:stretch>
        </p:blipFill>
        <p:spPr bwMode="auto">
          <a:xfrm>
            <a:off x="19033074" y="25944574"/>
            <a:ext cx="5439562" cy="1148958"/>
          </a:xfrm>
          <a:prstGeom prst="rect">
            <a:avLst/>
          </a:prstGeom>
          <a:noFill/>
          <a:scene3d>
            <a:camera prst="orthographicFront"/>
            <a:lightRig rig="threePt" dir="t"/>
          </a:scene3d>
          <a:sp3d prstMaterial="translucentPowder"/>
        </p:spPr>
      </p:pic>
      <p:pic>
        <p:nvPicPr>
          <p:cNvPr id="2" name="Picture 2" descr="C:\Users\Acer\Desktop\FACEBOOK\gen\backgroundspheres_04.png"/>
          <p:cNvPicPr>
            <a:picLocks noChangeAspect="1" noChangeArrowheads="1"/>
          </p:cNvPicPr>
          <p:nvPr/>
        </p:nvPicPr>
        <p:blipFill>
          <a:blip r:embed="rId6" cstate="print">
            <a:duotone>
              <a:schemeClr val="accent6">
                <a:shade val="45000"/>
                <a:satMod val="135000"/>
              </a:schemeClr>
              <a:prstClr val="white"/>
            </a:duotone>
            <a:lum bright="-15000" contrast="14000"/>
          </a:blip>
          <a:srcRect/>
          <a:stretch>
            <a:fillRect/>
          </a:stretch>
        </p:blipFill>
        <p:spPr bwMode="auto">
          <a:xfrm>
            <a:off x="1643957" y="11345616"/>
            <a:ext cx="26992060" cy="5689521"/>
          </a:xfrm>
          <a:prstGeom prst="rect">
            <a:avLst/>
          </a:prstGeom>
          <a:noFill/>
          <a:effectLst>
            <a:glow rad="63500">
              <a:schemeClr val="accent6">
                <a:satMod val="175000"/>
                <a:alpha val="40000"/>
              </a:schemeClr>
            </a:glow>
          </a:effectLst>
        </p:spPr>
      </p:pic>
      <p:sp>
        <p:nvSpPr>
          <p:cNvPr id="6" name="ZoneTexte 5"/>
          <p:cNvSpPr txBox="1"/>
          <p:nvPr/>
        </p:nvSpPr>
        <p:spPr>
          <a:xfrm>
            <a:off x="3452258" y="5621727"/>
            <a:ext cx="24804348" cy="4811386"/>
          </a:xfrm>
          <a:prstGeom prst="rect">
            <a:avLst/>
          </a:prstGeom>
          <a:noFill/>
        </p:spPr>
        <p:txBody>
          <a:bodyPr wrap="square" lIns="121734" tIns="60867" rIns="121734" bIns="60867" rtlCol="0">
            <a:spAutoFit/>
          </a:bodyPr>
          <a:lstStyle/>
          <a:p>
            <a:pPr algn="ctr"/>
            <a:r>
              <a:rPr lang="fr-FR" sz="5300" b="1" dirty="0" smtClean="0">
                <a:latin typeface="Times New Roman" pitchFamily="18" charset="0"/>
                <a:cs typeface="Times New Roman" pitchFamily="18" charset="0"/>
              </a:rPr>
              <a:t> </a:t>
            </a:r>
          </a:p>
          <a:p>
            <a:r>
              <a:rPr lang="fr-FR" sz="5300" dirty="0" smtClean="0">
                <a:latin typeface="Times New Roman" pitchFamily="18" charset="0"/>
                <a:cs typeface="Times New Roman" pitchFamily="18" charset="0"/>
              </a:rPr>
              <a:t>    </a:t>
            </a:r>
          </a:p>
          <a:p>
            <a:pPr algn="ctr"/>
            <a:r>
              <a:rPr lang="fr-FR" sz="4300" b="1" dirty="0" smtClean="0">
                <a:effectLst>
                  <a:glow rad="228600">
                    <a:schemeClr val="bg1">
                      <a:alpha val="40000"/>
                    </a:schemeClr>
                  </a:glow>
                </a:effectLst>
                <a:latin typeface="Times New Roman" pitchFamily="18" charset="0"/>
                <a:cs typeface="Times New Roman" pitchFamily="18" charset="0"/>
              </a:rPr>
              <a:t>Faculté des Sciences de la Nature et de la Vie, Sciences de la Terre et de l’Univers (SNV-STU)</a:t>
            </a:r>
          </a:p>
          <a:p>
            <a:pPr algn="ctr">
              <a:spcBef>
                <a:spcPts val="1598"/>
              </a:spcBef>
            </a:pPr>
            <a:r>
              <a:rPr lang="fr-FR" sz="4300" b="1" dirty="0" smtClean="0">
                <a:effectLst>
                  <a:glow rad="228600">
                    <a:schemeClr val="bg1">
                      <a:alpha val="40000"/>
                    </a:schemeClr>
                  </a:glow>
                </a:effectLst>
                <a:latin typeface="Times New Roman" pitchFamily="18" charset="0"/>
                <a:cs typeface="Times New Roman" pitchFamily="18" charset="0"/>
              </a:rPr>
              <a:t>Département  Ecologie et Environnement</a:t>
            </a:r>
            <a:endParaRPr lang="fr-FR" sz="4300" b="1" i="1" dirty="0" smtClean="0">
              <a:effectLst>
                <a:glow rad="228600">
                  <a:schemeClr val="bg1">
                    <a:alpha val="40000"/>
                  </a:schemeClr>
                </a:glow>
              </a:effectLst>
              <a:latin typeface="Times New Roman" pitchFamily="18" charset="0"/>
              <a:cs typeface="Times New Roman" pitchFamily="18" charset="0"/>
            </a:endParaRPr>
          </a:p>
          <a:p>
            <a:pPr algn="ctr">
              <a:spcBef>
                <a:spcPts val="1598"/>
              </a:spcBef>
            </a:pPr>
            <a:r>
              <a:rPr lang="fr-FR" sz="4300" b="1" i="1" dirty="0" smtClean="0">
                <a:effectLst>
                  <a:glow rad="228600">
                    <a:schemeClr val="bg1">
                      <a:alpha val="40000"/>
                    </a:schemeClr>
                  </a:glow>
                </a:effectLst>
                <a:latin typeface="Times New Roman" pitchFamily="18" charset="0"/>
                <a:cs typeface="Times New Roman" pitchFamily="18" charset="0"/>
              </a:rPr>
              <a:t>Laboratoire 10: </a:t>
            </a:r>
            <a:r>
              <a:rPr lang="fr-FR" sz="4300" i="1" dirty="0">
                <a:effectLst>
                  <a:glow rad="228600">
                    <a:schemeClr val="bg1">
                      <a:alpha val="40000"/>
                    </a:schemeClr>
                  </a:glow>
                </a:effectLst>
                <a:latin typeface="Times New Roman" pitchFamily="18" charset="0"/>
                <a:cs typeface="Times New Roman" pitchFamily="18" charset="0"/>
              </a:rPr>
              <a:t>V</a:t>
            </a:r>
            <a:r>
              <a:rPr lang="fr-FR" sz="4300" i="1" dirty="0" smtClean="0">
                <a:effectLst>
                  <a:glow rad="228600">
                    <a:schemeClr val="bg1">
                      <a:alpha val="40000"/>
                    </a:schemeClr>
                  </a:glow>
                </a:effectLst>
                <a:latin typeface="Times New Roman" pitchFamily="18" charset="0"/>
                <a:cs typeface="Times New Roman" pitchFamily="18" charset="0"/>
              </a:rPr>
              <a:t>alorisation de l’action de l’homme pour la protection de l’environnement et application en santé publique (équipe environnement et santé)</a:t>
            </a:r>
            <a:endParaRPr lang="fr-FR" sz="4300" i="1" dirty="0">
              <a:effectLst>
                <a:glow rad="228600">
                  <a:schemeClr val="bg1">
                    <a:alpha val="40000"/>
                  </a:schemeClr>
                </a:glow>
              </a:effectLst>
              <a:latin typeface="Times New Roman" pitchFamily="18" charset="0"/>
              <a:cs typeface="Times New Roman" pitchFamily="18" charset="0"/>
            </a:endParaRPr>
          </a:p>
        </p:txBody>
      </p:sp>
      <p:sp>
        <p:nvSpPr>
          <p:cNvPr id="9" name="ZoneTexte 8"/>
          <p:cNvSpPr txBox="1"/>
          <p:nvPr/>
        </p:nvSpPr>
        <p:spPr>
          <a:xfrm>
            <a:off x="2952385" y="14765793"/>
            <a:ext cx="245910" cy="1461751"/>
          </a:xfrm>
          <a:prstGeom prst="rect">
            <a:avLst/>
          </a:prstGeom>
          <a:noFill/>
        </p:spPr>
        <p:txBody>
          <a:bodyPr wrap="none" lIns="121734" tIns="60867" rIns="121734" bIns="60867" rtlCol="0">
            <a:spAutoFit/>
          </a:bodyPr>
          <a:lstStyle/>
          <a:p>
            <a:endParaRPr lang="fr-FR" dirty="0"/>
          </a:p>
        </p:txBody>
      </p:sp>
      <p:sp>
        <p:nvSpPr>
          <p:cNvPr id="20" name="ZoneTexte 19"/>
          <p:cNvSpPr txBox="1"/>
          <p:nvPr/>
        </p:nvSpPr>
        <p:spPr>
          <a:xfrm>
            <a:off x="2898627" y="27187376"/>
            <a:ext cx="12359259" cy="3031411"/>
          </a:xfrm>
          <a:prstGeom prst="rect">
            <a:avLst/>
          </a:prstGeom>
          <a:solidFill>
            <a:srgbClr val="FFFFFF">
              <a:alpha val="70000"/>
            </a:srgbClr>
          </a:solidFill>
          <a:effectLst>
            <a:softEdge rad="63500"/>
          </a:effectLst>
        </p:spPr>
        <p:txBody>
          <a:bodyPr wrap="square" lIns="121734" tIns="60867" rIns="121734" bIns="60867" rtlCol="0">
            <a:spAutoFit/>
          </a:bodyPr>
          <a:lstStyle/>
          <a:p>
            <a:pPr algn="just"/>
            <a:r>
              <a:rPr lang="fr-FR" sz="2700" b="1" dirty="0" smtClean="0">
                <a:latin typeface="Times New Roman" pitchFamily="18" charset="0"/>
                <a:cs typeface="Times New Roman" pitchFamily="18" charset="0"/>
              </a:rPr>
              <a:t>Les unités d’enseignement</a:t>
            </a:r>
            <a:r>
              <a:rPr lang="fr-FR" sz="2700" dirty="0" smtClean="0">
                <a:latin typeface="Times New Roman" pitchFamily="18" charset="0"/>
                <a:cs typeface="Times New Roman" pitchFamily="18" charset="0"/>
              </a:rPr>
              <a:t>: </a:t>
            </a:r>
          </a:p>
          <a:p>
            <a:pPr algn="just"/>
            <a:r>
              <a:rPr lang="fr-FR" sz="2700" dirty="0" smtClean="0">
                <a:latin typeface="Times New Roman" pitchFamily="18" charset="0"/>
                <a:cs typeface="Times New Roman" pitchFamily="18" charset="0"/>
              </a:rPr>
              <a:t>la biologie des populations, la génétique classique, la génétique des populations, dynamique des populations, génétique quantitative, biologie moléculaire, la cytogénétique, la génétique microbienne, biométrie, bioinformatique, phylogénie et évolution, épidémiologie, démographie, modélisation bio-statistique.</a:t>
            </a:r>
          </a:p>
          <a:p>
            <a:pPr algn="just"/>
            <a:r>
              <a:rPr lang="fr-FR" sz="2700" dirty="0" smtClean="0">
                <a:latin typeface="Times New Roman" pitchFamily="18" charset="0"/>
                <a:cs typeface="Times New Roman" pitchFamily="18" charset="0"/>
              </a:rPr>
              <a:t>Une interaction forte entre théorie (modélisation biomathématique informatique et bio-statistique) et données éco-génétique populationnelles est le socle de cette formation.</a:t>
            </a:r>
          </a:p>
        </p:txBody>
      </p:sp>
      <p:sp>
        <p:nvSpPr>
          <p:cNvPr id="23" name="ZoneTexte 22"/>
          <p:cNvSpPr txBox="1"/>
          <p:nvPr/>
        </p:nvSpPr>
        <p:spPr>
          <a:xfrm>
            <a:off x="16872085" y="17988376"/>
            <a:ext cx="11056304" cy="538421"/>
          </a:xfrm>
          <a:prstGeom prst="rect">
            <a:avLst/>
          </a:prstGeom>
          <a:noFill/>
        </p:spPr>
        <p:txBody>
          <a:bodyPr wrap="square" lIns="121734" tIns="60867" rIns="121734" bIns="60867" rtlCol="0">
            <a:spAutoFit/>
          </a:bodyPr>
          <a:lstStyle/>
          <a:p>
            <a:endParaRPr lang="fr-FR" sz="2700" dirty="0">
              <a:solidFill>
                <a:schemeClr val="tx2">
                  <a:lumMod val="60000"/>
                  <a:lumOff val="40000"/>
                </a:schemeClr>
              </a:solidFill>
              <a:latin typeface="Times New Roman" pitchFamily="18" charset="0"/>
              <a:cs typeface="Times New Roman" pitchFamily="18" charset="0"/>
            </a:endParaRPr>
          </a:p>
        </p:txBody>
      </p:sp>
      <p:sp>
        <p:nvSpPr>
          <p:cNvPr id="15" name="ZoneTexte 14"/>
          <p:cNvSpPr txBox="1"/>
          <p:nvPr/>
        </p:nvSpPr>
        <p:spPr>
          <a:xfrm>
            <a:off x="16856552" y="44794448"/>
            <a:ext cx="7363179" cy="1230918"/>
          </a:xfrm>
          <a:prstGeom prst="rect">
            <a:avLst/>
          </a:prstGeom>
          <a:noFill/>
        </p:spPr>
        <p:txBody>
          <a:bodyPr wrap="none" lIns="121734" tIns="60867" rIns="121734" bIns="60867" rtlCol="0">
            <a:spAutoFit/>
          </a:bodyPr>
          <a:lstStyle/>
          <a:p>
            <a:r>
              <a:rPr lang="fr-FR" sz="3600" b="1" i="1" dirty="0" smtClean="0">
                <a:latin typeface="Times New Roman" pitchFamily="18" charset="0"/>
                <a:cs typeface="Times New Roman" pitchFamily="18" charset="0"/>
              </a:rPr>
              <a:t>Responsable de l'équipe de spécialité</a:t>
            </a:r>
            <a:r>
              <a:rPr lang="fr-FR" sz="3600" b="1" dirty="0" smtClean="0">
                <a:latin typeface="Times New Roman" pitchFamily="18" charset="0"/>
                <a:cs typeface="Times New Roman" pitchFamily="18" charset="0"/>
              </a:rPr>
              <a:t> </a:t>
            </a:r>
          </a:p>
          <a:p>
            <a:r>
              <a:rPr lang="fr-FR" sz="3600" dirty="0" smtClean="0">
                <a:latin typeface="Times New Roman" pitchFamily="18" charset="0"/>
                <a:cs typeface="Times New Roman" pitchFamily="18" charset="0"/>
              </a:rPr>
              <a:t>Professeur: </a:t>
            </a:r>
            <a:r>
              <a:rPr lang="fr-FR" sz="3600" dirty="0" err="1" smtClean="0">
                <a:latin typeface="Times New Roman" pitchFamily="18" charset="0"/>
                <a:cs typeface="Times New Roman" pitchFamily="18" charset="0"/>
              </a:rPr>
              <a:t>Aouar</a:t>
            </a:r>
            <a:r>
              <a:rPr lang="fr-FR" sz="3600" dirty="0" smtClean="0">
                <a:latin typeface="Times New Roman" pitchFamily="18" charset="0"/>
                <a:cs typeface="Times New Roman" pitchFamily="18" charset="0"/>
              </a:rPr>
              <a:t>-</a:t>
            </a:r>
            <a:r>
              <a:rPr lang="fr-FR" sz="3600" dirty="0" err="1" smtClean="0">
                <a:latin typeface="Times New Roman" pitchFamily="18" charset="0"/>
                <a:cs typeface="Times New Roman" pitchFamily="18" charset="0"/>
              </a:rPr>
              <a:t>Metri</a:t>
            </a:r>
            <a:r>
              <a:rPr lang="fr-FR" sz="3600" dirty="0" smtClean="0">
                <a:latin typeface="Times New Roman" pitchFamily="18" charset="0"/>
                <a:cs typeface="Times New Roman" pitchFamily="18" charset="0"/>
              </a:rPr>
              <a:t> </a:t>
            </a:r>
            <a:r>
              <a:rPr lang="fr-FR" sz="3600" dirty="0" err="1" smtClean="0">
                <a:latin typeface="Times New Roman" pitchFamily="18" charset="0"/>
                <a:cs typeface="Times New Roman" pitchFamily="18" charset="0"/>
              </a:rPr>
              <a:t>Amaria</a:t>
            </a:r>
            <a:endParaRPr lang="fr-FR" sz="3600" dirty="0">
              <a:latin typeface="Times New Roman" pitchFamily="18" charset="0"/>
              <a:cs typeface="Times New Roman" pitchFamily="18" charset="0"/>
            </a:endParaRPr>
          </a:p>
        </p:txBody>
      </p:sp>
      <p:pic>
        <p:nvPicPr>
          <p:cNvPr id="1034" name="Picture 10" descr="C:\Users\Acer\Desktop\FACEBOOK\gen\newtopp1.GIF"/>
          <p:cNvPicPr>
            <a:picLocks noChangeAspect="1" noChangeArrowheads="1"/>
          </p:cNvPicPr>
          <p:nvPr/>
        </p:nvPicPr>
        <p:blipFill>
          <a:blip r:embed="rId7" cstate="print"/>
          <a:srcRect/>
          <a:stretch>
            <a:fillRect/>
          </a:stretch>
        </p:blipFill>
        <p:spPr bwMode="auto">
          <a:xfrm>
            <a:off x="0" y="-391688"/>
            <a:ext cx="30351975" cy="4968552"/>
          </a:xfrm>
          <a:prstGeom prst="rect">
            <a:avLst/>
          </a:prstGeom>
          <a:noFill/>
          <a:effectLst>
            <a:softEdge rad="127000"/>
          </a:effectLst>
        </p:spPr>
      </p:pic>
      <p:sp>
        <p:nvSpPr>
          <p:cNvPr id="32" name="Rectangle 31"/>
          <p:cNvSpPr/>
          <p:nvPr/>
        </p:nvSpPr>
        <p:spPr>
          <a:xfrm>
            <a:off x="3850039" y="12281720"/>
            <a:ext cx="22579897" cy="3016022"/>
          </a:xfrm>
          <a:prstGeom prst="rect">
            <a:avLst/>
          </a:prstGeom>
          <a:noFill/>
          <a:effectLst/>
          <a:scene3d>
            <a:camera prst="orthographicFront"/>
            <a:lightRig rig="flat" dir="t"/>
          </a:scene3d>
          <a:sp3d prstMaterial="translucentPowder"/>
        </p:spPr>
        <p:txBody>
          <a:bodyPr wrap="square" lIns="121734" tIns="60867" rIns="121734" bIns="60867" numCol="1">
            <a:spAutoFit/>
          </a:bodyPr>
          <a:lstStyle/>
          <a:p>
            <a:pPr algn="ctr"/>
            <a:r>
              <a:rPr lang="fr-FR" sz="8800" b="1" i="1" spc="67" dirty="0" smtClean="0">
                <a:ln w="3175" cmpd="sng">
                  <a:solidFill>
                    <a:schemeClr val="tx1">
                      <a:lumMod val="95000"/>
                      <a:lumOff val="5000"/>
                    </a:schemeClr>
                  </a:solidFill>
                  <a:prstDash val="solid"/>
                </a:ln>
                <a:solidFill>
                  <a:srgbClr val="CC0000"/>
                </a:solidFill>
                <a:effectLst>
                  <a:glow rad="228600">
                    <a:schemeClr val="bg1">
                      <a:alpha val="40000"/>
                    </a:schemeClr>
                  </a:glow>
                </a:effectLst>
                <a:latin typeface="Times New Roman" pitchFamily="18" charset="0"/>
                <a:cs typeface="Times New Roman" pitchFamily="18" charset="0"/>
              </a:rPr>
              <a:t>MASTER</a:t>
            </a:r>
          </a:p>
          <a:p>
            <a:pPr algn="ctr"/>
            <a:r>
              <a:rPr lang="fr-FR" sz="10000" b="1" i="1" spc="67" dirty="0" smtClean="0">
                <a:ln w="3175" cmpd="sng">
                  <a:solidFill>
                    <a:schemeClr val="tx1">
                      <a:lumMod val="95000"/>
                      <a:lumOff val="5000"/>
                    </a:schemeClr>
                  </a:solidFill>
                  <a:prstDash val="solid"/>
                </a:ln>
                <a:solidFill>
                  <a:srgbClr val="FF0000"/>
                </a:solidFill>
                <a:effectLst>
                  <a:glow rad="228600">
                    <a:schemeClr val="bg1">
                      <a:alpha val="40000"/>
                    </a:schemeClr>
                  </a:glow>
                </a:effectLst>
                <a:latin typeface="Times New Roman" pitchFamily="18" charset="0"/>
                <a:cs typeface="Times New Roman" pitchFamily="18" charset="0"/>
              </a:rPr>
              <a:t>GENETIQUE DES POPULATIONS</a:t>
            </a:r>
          </a:p>
        </p:txBody>
      </p:sp>
      <p:pic>
        <p:nvPicPr>
          <p:cNvPr id="7" name="Picture 8" descr="C:\Users\Acer\Desktop\FACEBOOK\gen\gen28.jpg"/>
          <p:cNvPicPr>
            <a:picLocks noChangeAspect="1" noChangeArrowheads="1"/>
          </p:cNvPicPr>
          <p:nvPr/>
        </p:nvPicPr>
        <p:blipFill>
          <a:blip r:embed="rId8" cstate="print"/>
          <a:srcRect/>
          <a:stretch>
            <a:fillRect/>
          </a:stretch>
        </p:blipFill>
        <p:spPr bwMode="auto">
          <a:xfrm rot="20549905">
            <a:off x="27407481" y="25119847"/>
            <a:ext cx="2257445" cy="4437826"/>
          </a:xfrm>
          <a:prstGeom prst="roundRect">
            <a:avLst>
              <a:gd name="adj" fmla="val 16667"/>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pic>
        <p:nvPicPr>
          <p:cNvPr id="1033" name="Picture 9" descr="C:\Users\Acer\Desktop\FACEBOOK\gen\HW1.png"/>
          <p:cNvPicPr>
            <a:picLocks noChangeAspect="1" noChangeArrowheads="1"/>
          </p:cNvPicPr>
          <p:nvPr/>
        </p:nvPicPr>
        <p:blipFill>
          <a:blip r:embed="rId9" cstate="print"/>
          <a:srcRect/>
          <a:stretch>
            <a:fillRect/>
          </a:stretch>
        </p:blipFill>
        <p:spPr bwMode="auto">
          <a:xfrm rot="20134869">
            <a:off x="116104" y="29020240"/>
            <a:ext cx="2335851" cy="1403585"/>
          </a:xfrm>
          <a:prstGeom prst="rect">
            <a:avLst/>
          </a:prstGeom>
          <a:noFill/>
          <a:scene3d>
            <a:camera prst="orthographicFront"/>
            <a:lightRig rig="sunset" dir="t"/>
          </a:scene3d>
          <a:sp3d prstMaterial="translucentPowder"/>
        </p:spPr>
      </p:pic>
      <p:pic>
        <p:nvPicPr>
          <p:cNvPr id="1051" name="Picture 27" descr="C:\Users\Acer\Desktop\FACEBOOK\gen\wire-frame.png"/>
          <p:cNvPicPr>
            <a:picLocks noChangeAspect="1" noChangeArrowheads="1"/>
          </p:cNvPicPr>
          <p:nvPr/>
        </p:nvPicPr>
        <p:blipFill>
          <a:blip r:embed="rId10" cstate="print"/>
          <a:srcRect/>
          <a:stretch>
            <a:fillRect/>
          </a:stretch>
        </p:blipFill>
        <p:spPr bwMode="auto">
          <a:xfrm rot="20805892">
            <a:off x="24110598" y="32381662"/>
            <a:ext cx="5684755" cy="4892988"/>
          </a:xfrm>
          <a:prstGeom prst="rect">
            <a:avLst/>
          </a:prstGeom>
          <a:noFill/>
          <a:ln>
            <a:noFill/>
          </a:ln>
          <a:effectLst>
            <a:outerShdw blurRad="127000" dist="38100" dir="2700000" algn="ctr">
              <a:srgbClr val="000000">
                <a:alpha val="45000"/>
              </a:srgbClr>
            </a:outerShdw>
            <a:softEdge rad="31750"/>
          </a:effectLst>
          <a:scene3d>
            <a:camera prst="perspectiveFront" fov="2700000">
              <a:rot lat="20376000" lon="1938000" rev="20112001"/>
            </a:camera>
            <a:lightRig rig="balanced" dir="t"/>
          </a:scene3d>
          <a:sp3d prstMaterial="translucentPowder">
            <a:bevelT w="203200" h="50800" prst="softRound"/>
          </a:sp3d>
        </p:spPr>
      </p:pic>
      <p:sp>
        <p:nvSpPr>
          <p:cNvPr id="10" name="ZoneTexte 9"/>
          <p:cNvSpPr txBox="1"/>
          <p:nvPr/>
        </p:nvSpPr>
        <p:spPr>
          <a:xfrm>
            <a:off x="2970635" y="23514968"/>
            <a:ext cx="12101775" cy="3446910"/>
          </a:xfrm>
          <a:prstGeom prst="rect">
            <a:avLst/>
          </a:prstGeom>
          <a:solidFill>
            <a:srgbClr val="FFFFFF">
              <a:alpha val="70000"/>
            </a:srgbClr>
          </a:solidFill>
          <a:effectLst>
            <a:softEdge rad="63500"/>
          </a:effectLst>
        </p:spPr>
        <p:txBody>
          <a:bodyPr wrap="square" lIns="121734" tIns="60867" rIns="121734" bIns="60867" rtlCol="0">
            <a:spAutoFit/>
          </a:bodyPr>
          <a:lstStyle/>
          <a:p>
            <a:pPr algn="just"/>
            <a:r>
              <a:rPr lang="fr-FR" sz="2700" b="1" dirty="0" smtClean="0">
                <a:latin typeface="Times New Roman" pitchFamily="18" charset="0"/>
                <a:cs typeface="Times New Roman" pitchFamily="18" charset="0"/>
              </a:rPr>
              <a:t>Conditions d’accès par priorité  : </a:t>
            </a:r>
            <a:r>
              <a:rPr lang="fr-FR" sz="2700" dirty="0" smtClean="0">
                <a:latin typeface="Times New Roman" pitchFamily="18" charset="0"/>
                <a:cs typeface="Times New Roman" pitchFamily="18" charset="0"/>
              </a:rPr>
              <a:t>Etre titulaire d’une :</a:t>
            </a:r>
          </a:p>
          <a:p>
            <a:pPr algn="just"/>
            <a:r>
              <a:rPr lang="fr-FR" sz="2700" dirty="0" smtClean="0">
                <a:latin typeface="Times New Roman" pitchFamily="18" charset="0"/>
                <a:cs typeface="Times New Roman" pitchFamily="18" charset="0"/>
              </a:rPr>
              <a:t>- Licence : en génétique/ en génétique des populations/ éco-génétique / génétique moléculaire .</a:t>
            </a:r>
          </a:p>
          <a:p>
            <a:pPr algn="just"/>
            <a:r>
              <a:rPr lang="fr-FR" sz="2700" dirty="0" smtClean="0">
                <a:latin typeface="Times New Roman" pitchFamily="18" charset="0"/>
                <a:cs typeface="Times New Roman" pitchFamily="18" charset="0"/>
              </a:rPr>
              <a:t>- Licence : en biologie des populations (animales, végétales et des microorganismes) et dynamique des populations, dynamique des populations et </a:t>
            </a:r>
            <a:r>
              <a:rPr lang="fr-FR" sz="2700" dirty="0" err="1" smtClean="0">
                <a:latin typeface="Times New Roman" pitchFamily="18" charset="0"/>
                <a:cs typeface="Times New Roman" pitchFamily="18" charset="0"/>
              </a:rPr>
              <a:t>éco-systèmes</a:t>
            </a:r>
            <a:r>
              <a:rPr lang="fr-FR" sz="2700" dirty="0" smtClean="0">
                <a:latin typeface="Times New Roman" pitchFamily="18" charset="0"/>
                <a:cs typeface="Times New Roman" pitchFamily="18" charset="0"/>
              </a:rPr>
              <a:t>. </a:t>
            </a:r>
          </a:p>
          <a:p>
            <a:pPr algn="just"/>
            <a:r>
              <a:rPr lang="fr-FR" sz="2700" dirty="0" smtClean="0">
                <a:latin typeface="Times New Roman" pitchFamily="18" charset="0"/>
                <a:cs typeface="Times New Roman" pitchFamily="18" charset="0"/>
              </a:rPr>
              <a:t>- Licence : mathématique appliquée à la biologie (MAB) ou biométrie</a:t>
            </a:r>
          </a:p>
          <a:p>
            <a:pPr algn="just"/>
            <a:r>
              <a:rPr lang="fr-FR" sz="2700" dirty="0" smtClean="0">
                <a:latin typeface="Times New Roman" pitchFamily="18" charset="0"/>
                <a:cs typeface="Times New Roman" pitchFamily="18" charset="0"/>
              </a:rPr>
              <a:t>- Licence en Biologie  cellulaire et Moléculaire,</a:t>
            </a:r>
          </a:p>
          <a:p>
            <a:pPr algn="just"/>
            <a:r>
              <a:rPr lang="fr-FR" sz="2700" dirty="0" smtClean="0">
                <a:latin typeface="Times New Roman" pitchFamily="18" charset="0"/>
                <a:cs typeface="Times New Roman" pitchFamily="18" charset="0"/>
              </a:rPr>
              <a:t>- NB : Plus équivalences à ces formations</a:t>
            </a:r>
          </a:p>
        </p:txBody>
      </p:sp>
      <p:sp>
        <p:nvSpPr>
          <p:cNvPr id="11" name="ZoneTexte 10"/>
          <p:cNvSpPr txBox="1"/>
          <p:nvPr/>
        </p:nvSpPr>
        <p:spPr>
          <a:xfrm>
            <a:off x="2941653" y="18548196"/>
            <a:ext cx="12015947" cy="3862408"/>
          </a:xfrm>
          <a:prstGeom prst="rect">
            <a:avLst/>
          </a:prstGeom>
          <a:solidFill>
            <a:srgbClr val="FFFFFF">
              <a:alpha val="70000"/>
            </a:srgbClr>
          </a:solidFill>
          <a:effectLst>
            <a:softEdge rad="63500"/>
          </a:effectLst>
        </p:spPr>
        <p:txBody>
          <a:bodyPr wrap="square" lIns="121734" tIns="60867" rIns="121734" bIns="60867" rtlCol="0">
            <a:spAutoFit/>
          </a:bodyPr>
          <a:lstStyle/>
          <a:p>
            <a:pPr algn="just"/>
            <a:r>
              <a:rPr lang="fr-FR" sz="2700" b="1" dirty="0" smtClean="0">
                <a:latin typeface="Times New Roman" pitchFamily="18" charset="0"/>
                <a:cs typeface="Times New Roman" pitchFamily="18" charset="0"/>
              </a:rPr>
              <a:t>Objectifs de la formation : </a:t>
            </a:r>
          </a:p>
          <a:p>
            <a:pPr algn="just"/>
            <a:r>
              <a:rPr lang="fr-FR" sz="2700" b="1" dirty="0" smtClean="0">
                <a:latin typeface="Times New Roman" pitchFamily="18" charset="0"/>
                <a:cs typeface="Times New Roman" pitchFamily="18" charset="0"/>
              </a:rPr>
              <a:t>	</a:t>
            </a:r>
            <a:r>
              <a:rPr lang="fr-FR" sz="2700" dirty="0" smtClean="0">
                <a:latin typeface="Times New Roman" pitchFamily="18" charset="0"/>
                <a:cs typeface="Times New Roman" pitchFamily="18" charset="0"/>
              </a:rPr>
              <a:t>La génétique des populations, dynamique des populations et biométrie visent à former les étudiants dans les domaines de la biologie des organismes des populations (génétique, éco-génétique, dynamique des populations voir la biologie évolutive, la phylogénie et la biodiversité). D’une part l’accent est mis sur les concepts et l’acquisition de données populationnelles pertinentes et d’autre part sur la méthodologie (Analyse statistique, MAB, modélisation dynamique </a:t>
            </a:r>
            <a:r>
              <a:rPr lang="fr-FR" sz="2700" dirty="0" err="1" smtClean="0">
                <a:latin typeface="Times New Roman" pitchFamily="18" charset="0"/>
                <a:cs typeface="Times New Roman" pitchFamily="18" charset="0"/>
              </a:rPr>
              <a:t>etc</a:t>
            </a:r>
            <a:r>
              <a:rPr lang="fr-FR" sz="2700" dirty="0" smtClean="0">
                <a:latin typeface="Times New Roman" pitchFamily="18" charset="0"/>
                <a:cs typeface="Times New Roman" pitchFamily="18" charset="0"/>
              </a:rPr>
              <a:t>…) </a:t>
            </a:r>
          </a:p>
          <a:p>
            <a:pPr algn="just"/>
            <a:endParaRPr lang="fr-FR" sz="2700" dirty="0" smtClean="0">
              <a:latin typeface="Times New Roman" pitchFamily="18" charset="0"/>
              <a:cs typeface="Times New Roman" pitchFamily="18" charset="0"/>
            </a:endParaRPr>
          </a:p>
        </p:txBody>
      </p:sp>
      <p:pic>
        <p:nvPicPr>
          <p:cNvPr id="2050" name="Picture 2" descr="http://www.didac.ehu.es/antropo/31/31-11/Belkhatir_files/image006.gif"/>
          <p:cNvPicPr>
            <a:picLocks noChangeAspect="1" noChangeArrowheads="1"/>
          </p:cNvPicPr>
          <p:nvPr/>
        </p:nvPicPr>
        <p:blipFill>
          <a:blip r:embed="rId11" cstate="print"/>
          <a:srcRect/>
          <a:stretch>
            <a:fillRect/>
          </a:stretch>
        </p:blipFill>
        <p:spPr bwMode="auto">
          <a:xfrm>
            <a:off x="0" y="32515968"/>
            <a:ext cx="4019550" cy="2533651"/>
          </a:xfrm>
          <a:prstGeom prst="rect">
            <a:avLst/>
          </a:prstGeom>
          <a:noFill/>
          <a:ln>
            <a:noFill/>
          </a:ln>
          <a:effectLst>
            <a:outerShdw blurRad="152400" dist="317500" dir="5400000" sx="90000" sy="-19000" rotWithShape="0">
              <a:prstClr val="black">
                <a:alpha val="12000"/>
              </a:prstClr>
            </a:outerShdw>
          </a:effectLst>
          <a:scene3d>
            <a:camera prst="isometricOffAxis1Right"/>
            <a:lightRig rig="chilly" dir="t"/>
          </a:scene3d>
          <a:sp3d prstMaterial="powder">
            <a:bevelT w="127000" h="63500"/>
            <a:bevelB/>
          </a:sp3d>
        </p:spPr>
      </p:pic>
      <p:sp>
        <p:nvSpPr>
          <p:cNvPr id="27" name="ZoneTexte 26"/>
          <p:cNvSpPr txBox="1"/>
          <p:nvPr/>
        </p:nvSpPr>
        <p:spPr>
          <a:xfrm>
            <a:off x="2898627" y="31003800"/>
            <a:ext cx="12359260" cy="3446910"/>
          </a:xfrm>
          <a:prstGeom prst="rect">
            <a:avLst/>
          </a:prstGeom>
          <a:solidFill>
            <a:srgbClr val="FFFFFF">
              <a:alpha val="70000"/>
            </a:srgbClr>
          </a:solidFill>
          <a:effectLst>
            <a:softEdge rad="63500"/>
          </a:effectLst>
        </p:spPr>
        <p:txBody>
          <a:bodyPr wrap="square" lIns="121734" tIns="60867" rIns="121734" bIns="60867" rtlCol="0">
            <a:spAutoFit/>
          </a:bodyPr>
          <a:lstStyle/>
          <a:p>
            <a:pPr algn="just"/>
            <a:r>
              <a:rPr lang="fr-FR" sz="2700" b="1" dirty="0" smtClean="0">
                <a:latin typeface="Times New Roman" pitchFamily="18" charset="0"/>
                <a:cs typeface="Times New Roman" pitchFamily="18" charset="0"/>
              </a:rPr>
              <a:t>Organisation des études :</a:t>
            </a:r>
            <a:endParaRPr lang="fr-FR" sz="2700" dirty="0" smtClean="0">
              <a:latin typeface="Times New Roman" pitchFamily="18" charset="0"/>
              <a:cs typeface="Times New Roman" pitchFamily="18" charset="0"/>
            </a:endParaRPr>
          </a:p>
          <a:p>
            <a:pPr algn="just"/>
            <a:r>
              <a:rPr lang="fr-FR" sz="2700" dirty="0" smtClean="0">
                <a:latin typeface="Times New Roman" pitchFamily="18" charset="0"/>
                <a:cs typeface="Times New Roman" pitchFamily="18" charset="0"/>
              </a:rPr>
              <a:t>La formation s’étale sur quatre semestres :</a:t>
            </a:r>
          </a:p>
          <a:p>
            <a:pPr lvl="0" algn="just"/>
            <a:r>
              <a:rPr lang="fr-FR" sz="2700" dirty="0" smtClean="0">
                <a:latin typeface="Times New Roman" pitchFamily="18" charset="0"/>
                <a:cs typeface="Times New Roman" pitchFamily="18" charset="0"/>
              </a:rPr>
              <a:t>Les trois premiers comprenant les enseignements théoriques et pratiques (cours, conférences, TD, TP, Séminaires, exposés). Les étudiants sont évalués par des examens (écrit,  oral).</a:t>
            </a:r>
          </a:p>
          <a:p>
            <a:pPr lvl="0" algn="just"/>
            <a:r>
              <a:rPr lang="fr-FR" sz="2700" dirty="0" smtClean="0">
                <a:latin typeface="Times New Roman" pitchFamily="18" charset="0"/>
                <a:cs typeface="Times New Roman" pitchFamily="18" charset="0"/>
              </a:rPr>
              <a:t>Le quatrième semestre est consacré au mémoire de fin d’études. Il comportera un travail expérimental de la recherche, sous la direction d’un enseignant chercheur. Ce travail est évalué par un mémoire rendu et soutenu oralement devant un jury.</a:t>
            </a:r>
          </a:p>
        </p:txBody>
      </p:sp>
      <p:pic>
        <p:nvPicPr>
          <p:cNvPr id="2052" name="Picture 4" descr="Afficher l'image d'origine"/>
          <p:cNvPicPr>
            <a:picLocks noChangeAspect="1" noChangeArrowheads="1"/>
          </p:cNvPicPr>
          <p:nvPr/>
        </p:nvPicPr>
        <p:blipFill>
          <a:blip r:embed="rId12" cstate="print"/>
          <a:srcRect/>
          <a:stretch>
            <a:fillRect/>
          </a:stretch>
        </p:blipFill>
        <p:spPr bwMode="auto">
          <a:xfrm>
            <a:off x="0" y="37484520"/>
            <a:ext cx="4333875" cy="2124075"/>
          </a:xfrm>
          <a:prstGeom prst="rect">
            <a:avLst/>
          </a:prstGeom>
          <a:noFill/>
          <a:scene3d>
            <a:camera prst="isometricOffAxis1Right"/>
            <a:lightRig rig="soft" dir="t"/>
          </a:scene3d>
          <a:sp3d prstMaterial="metal">
            <a:bevelT/>
            <a:bevelB/>
          </a:sp3d>
        </p:spPr>
      </p:pic>
      <p:pic>
        <p:nvPicPr>
          <p:cNvPr id="2054" name="Picture 6" descr="http://www.didac.ehu.es/antropo/20/20-7/Aouar_archivos/image025.jpg"/>
          <p:cNvPicPr>
            <a:picLocks noChangeAspect="1" noChangeArrowheads="1"/>
          </p:cNvPicPr>
          <p:nvPr/>
        </p:nvPicPr>
        <p:blipFill>
          <a:blip r:embed="rId13" cstate="print"/>
          <a:srcRect/>
          <a:stretch>
            <a:fillRect/>
          </a:stretch>
        </p:blipFill>
        <p:spPr bwMode="auto">
          <a:xfrm>
            <a:off x="0" y="41877008"/>
            <a:ext cx="4266779" cy="3876676"/>
          </a:xfrm>
          <a:prstGeom prst="rect">
            <a:avLst/>
          </a:prstGeom>
          <a:noFill/>
          <a:effectLst/>
          <a:scene3d>
            <a:camera prst="isometricOffAxis1Right"/>
            <a:lightRig rig="chilly" dir="t"/>
          </a:scene3d>
          <a:sp3d prstMaterial="matte">
            <a:bevelT/>
            <a:bevelB/>
          </a:sp3d>
        </p:spPr>
      </p:pic>
      <p:sp>
        <p:nvSpPr>
          <p:cNvPr id="29" name="ZoneTexte 28"/>
          <p:cNvSpPr txBox="1"/>
          <p:nvPr/>
        </p:nvSpPr>
        <p:spPr>
          <a:xfrm>
            <a:off x="3042643" y="37988576"/>
            <a:ext cx="12273431" cy="5108903"/>
          </a:xfrm>
          <a:prstGeom prst="rect">
            <a:avLst/>
          </a:prstGeom>
          <a:solidFill>
            <a:srgbClr val="FFFFFF">
              <a:alpha val="70000"/>
            </a:srgbClr>
          </a:solidFill>
          <a:effectLst>
            <a:softEdge rad="63500"/>
          </a:effectLst>
        </p:spPr>
        <p:txBody>
          <a:bodyPr wrap="square" lIns="121734" tIns="60867" rIns="121734" bIns="60867" rtlCol="0">
            <a:spAutoFit/>
          </a:bodyPr>
          <a:lstStyle/>
          <a:p>
            <a:pPr algn="just"/>
            <a:r>
              <a:rPr lang="fr-FR" sz="2700" b="1" dirty="0" smtClean="0">
                <a:latin typeface="Times New Roman" pitchFamily="18" charset="0"/>
                <a:cs typeface="Times New Roman" pitchFamily="18" charset="0"/>
              </a:rPr>
              <a:t>Potentialités régionales et nationales d’employabilité</a:t>
            </a:r>
            <a:endParaRPr lang="fr-FR" sz="2700" dirty="0" smtClean="0">
              <a:latin typeface="Times New Roman" pitchFamily="18" charset="0"/>
              <a:cs typeface="Times New Roman" pitchFamily="18" charset="0"/>
            </a:endParaRPr>
          </a:p>
          <a:p>
            <a:pPr algn="just"/>
            <a:r>
              <a:rPr lang="fr-FR" sz="2700" dirty="0" smtClean="0">
                <a:latin typeface="Times New Roman" pitchFamily="18" charset="0"/>
                <a:cs typeface="Times New Roman" pitchFamily="18" charset="0"/>
              </a:rPr>
              <a:t>- Poursuivre des études doctorales en modélisation des systèmes sociobiologiques (éco-génétique des populations, en dynamique des populations et modélisation ou encore en biométrie et génétiques moléculaire des populations) pour l’enseignement et la recherche scientifique dans les universités ou dans les centres et les instituts de recherche.</a:t>
            </a:r>
          </a:p>
          <a:p>
            <a:pPr algn="just"/>
            <a:r>
              <a:rPr lang="fr-FR" sz="2700" dirty="0" smtClean="0">
                <a:latin typeface="Times New Roman" pitchFamily="18" charset="0"/>
                <a:cs typeface="Times New Roman" pitchFamily="18" charset="0"/>
              </a:rPr>
              <a:t> Insertion dans les secteurs professionnels (comme généticien, biométricien, biostatisticien ou encore en gestion des populations, sélection des animaux, consultant responsable de bureau d’étude ou comme ingénieur de recherche : secteur public et laboratoire de recherche (Laboratoire d’amélioration  des ressources génétiques zootechnie, et </a:t>
            </a:r>
            <a:r>
              <a:rPr lang="fr-FR" sz="2700" dirty="0" err="1" smtClean="0">
                <a:latin typeface="Times New Roman" pitchFamily="18" charset="0"/>
                <a:cs typeface="Times New Roman" pitchFamily="18" charset="0"/>
              </a:rPr>
              <a:t>phytotechnie</a:t>
            </a:r>
            <a:r>
              <a:rPr lang="fr-FR" sz="2700" dirty="0" smtClean="0">
                <a:latin typeface="Times New Roman" pitchFamily="18" charset="0"/>
                <a:cs typeface="Times New Roman" pitchFamily="18" charset="0"/>
              </a:rPr>
              <a:t> : ITPE INA et INRA CNIAG)</a:t>
            </a:r>
          </a:p>
          <a:p>
            <a:pPr lvl="0" algn="just"/>
            <a:r>
              <a:rPr lang="fr-FR" sz="2700" dirty="0" smtClean="0">
                <a:latin typeface="Times New Roman" pitchFamily="18" charset="0"/>
                <a:cs typeface="Times New Roman" pitchFamily="18" charset="0"/>
              </a:rPr>
              <a:t>Laboratoires de recherche et de santé -Institut Pasteur</a:t>
            </a:r>
          </a:p>
        </p:txBody>
      </p:sp>
      <p:sp>
        <p:nvSpPr>
          <p:cNvPr id="26" name="ZoneTexte 25"/>
          <p:cNvSpPr txBox="1"/>
          <p:nvPr/>
        </p:nvSpPr>
        <p:spPr>
          <a:xfrm>
            <a:off x="2970635" y="35108256"/>
            <a:ext cx="12359260" cy="2200415"/>
          </a:xfrm>
          <a:prstGeom prst="rect">
            <a:avLst/>
          </a:prstGeom>
          <a:solidFill>
            <a:srgbClr val="FFFFFF">
              <a:alpha val="70000"/>
            </a:srgbClr>
          </a:solidFill>
          <a:effectLst>
            <a:softEdge rad="63500"/>
          </a:effectLst>
        </p:spPr>
        <p:txBody>
          <a:bodyPr wrap="square" lIns="121734" tIns="60867" rIns="121734" bIns="60867" rtlCol="0">
            <a:spAutoFit/>
          </a:bodyPr>
          <a:lstStyle/>
          <a:p>
            <a:r>
              <a:rPr lang="fr-FR" sz="2700" b="1" dirty="0" smtClean="0">
                <a:latin typeface="Times New Roman" pitchFamily="18" charset="0"/>
                <a:cs typeface="Times New Roman" pitchFamily="18" charset="0"/>
              </a:rPr>
              <a:t>Les débouchés de cette formation: </a:t>
            </a:r>
            <a:endParaRPr lang="fr-FR" sz="2700" dirty="0" smtClean="0">
              <a:latin typeface="Times New Roman" pitchFamily="18" charset="0"/>
              <a:cs typeface="Times New Roman" pitchFamily="18" charset="0"/>
            </a:endParaRPr>
          </a:p>
          <a:p>
            <a:r>
              <a:rPr lang="fr-FR" sz="2700" b="1" dirty="0" smtClean="0">
                <a:latin typeface="Times New Roman" pitchFamily="18" charset="0"/>
                <a:cs typeface="Times New Roman" pitchFamily="18" charset="0"/>
              </a:rPr>
              <a:t>- </a:t>
            </a:r>
            <a:r>
              <a:rPr lang="fr-FR" sz="2700" dirty="0" smtClean="0">
                <a:latin typeface="Times New Roman" pitchFamily="18" charset="0"/>
                <a:cs typeface="Times New Roman" pitchFamily="18" charset="0"/>
              </a:rPr>
              <a:t>Poursuivre des études doctorales en modélisation des systèmes sociobiologiques et éco-génétique des populations pour l’enseignement et la recherche scientifique.</a:t>
            </a:r>
          </a:p>
          <a:p>
            <a:r>
              <a:rPr lang="fr-FR" sz="2700" dirty="0" smtClean="0">
                <a:latin typeface="Times New Roman" pitchFamily="18" charset="0"/>
                <a:cs typeface="Times New Roman" pitchFamily="18" charset="0"/>
              </a:rPr>
              <a:t>- Insertion dans les secteurs professionnels (comme ingénieur de recherche : secteur public et laboratoire de recherche</a:t>
            </a:r>
            <a:r>
              <a:rPr lang="fr-FR" sz="2700" dirty="0" smtClean="0"/>
              <a:t> …) </a:t>
            </a:r>
            <a:endParaRPr lang="fr-FR" sz="2700" dirty="0">
              <a:latin typeface="Times New Roman" pitchFamily="18" charset="0"/>
              <a:cs typeface="Times New Roman" pitchFamily="18" charset="0"/>
            </a:endParaRPr>
          </a:p>
        </p:txBody>
      </p:sp>
      <p:sp>
        <p:nvSpPr>
          <p:cNvPr id="28" name="ZoneTexte 27"/>
          <p:cNvSpPr txBox="1"/>
          <p:nvPr/>
        </p:nvSpPr>
        <p:spPr>
          <a:xfrm>
            <a:off x="16599067" y="18463920"/>
            <a:ext cx="11071838" cy="18820349"/>
          </a:xfrm>
          <a:prstGeom prst="rect">
            <a:avLst/>
          </a:prstGeom>
          <a:solidFill>
            <a:srgbClr val="FFFFFF">
              <a:alpha val="70000"/>
            </a:srgbClr>
          </a:solidFill>
          <a:effectLst>
            <a:softEdge rad="63500"/>
          </a:effectLst>
        </p:spPr>
        <p:txBody>
          <a:bodyPr wrap="square" lIns="121734" tIns="60867" rIns="121734" bIns="60867" rtlCol="0">
            <a:spAutoFit/>
          </a:bodyPr>
          <a:lstStyle/>
          <a:p>
            <a:pPr algn="just"/>
            <a:r>
              <a:rPr lang="fr-FR" sz="2700" b="1" dirty="0" smtClean="0">
                <a:latin typeface="Times New Roman" pitchFamily="18" charset="0"/>
                <a:cs typeface="Times New Roman" pitchFamily="18" charset="0"/>
              </a:rPr>
              <a:t>Profils et compétences visées :</a:t>
            </a:r>
            <a:endParaRPr lang="fr-FR" sz="2700" dirty="0" smtClean="0">
              <a:latin typeface="Times New Roman" pitchFamily="18" charset="0"/>
              <a:cs typeface="Times New Roman" pitchFamily="18" charset="0"/>
            </a:endParaRPr>
          </a:p>
          <a:p>
            <a:pPr algn="just"/>
            <a:r>
              <a:rPr lang="fr-FR" sz="2700" i="1" dirty="0" smtClean="0">
                <a:latin typeface="Times New Roman" pitchFamily="18" charset="0"/>
                <a:cs typeface="Times New Roman" pitchFamily="18" charset="0"/>
              </a:rPr>
              <a:t> </a:t>
            </a:r>
            <a:endParaRPr lang="fr-FR" sz="2700" dirty="0" smtClean="0">
              <a:latin typeface="Times New Roman" pitchFamily="18" charset="0"/>
              <a:cs typeface="Times New Roman" pitchFamily="18" charset="0"/>
            </a:endParaRPr>
          </a:p>
          <a:p>
            <a:pPr algn="just"/>
            <a:r>
              <a:rPr lang="fr-FR" sz="2700" dirty="0" smtClean="0">
                <a:latin typeface="Times New Roman" pitchFamily="18" charset="0"/>
                <a:cs typeface="Times New Roman" pitchFamily="18" charset="0"/>
              </a:rPr>
              <a:t>Les étudiants doivent exercer un jugement critique quant aux connaissances acquises (éco-génétique et biologie des populations, gestion des populations, biométrie et modélisation)</a:t>
            </a:r>
          </a:p>
          <a:p>
            <a:pPr algn="just"/>
            <a:r>
              <a:rPr lang="fr-FR" sz="2700" dirty="0" smtClean="0">
                <a:latin typeface="Times New Roman" pitchFamily="18" charset="0"/>
                <a:cs typeface="Times New Roman" pitchFamily="18" charset="0"/>
              </a:rPr>
              <a:t>Une formation spécialisée complète et intégrée dans divers domaines d’applications populationnelles.</a:t>
            </a:r>
          </a:p>
          <a:p>
            <a:pPr algn="just"/>
            <a:r>
              <a:rPr lang="fr-FR" sz="2700" dirty="0" smtClean="0">
                <a:latin typeface="Times New Roman" pitchFamily="18" charset="0"/>
                <a:cs typeface="Times New Roman" pitchFamily="18" charset="0"/>
              </a:rPr>
              <a:t> </a:t>
            </a:r>
          </a:p>
          <a:p>
            <a:pPr algn="just"/>
            <a:r>
              <a:rPr lang="fr-FR" sz="2700" dirty="0" smtClean="0">
                <a:latin typeface="Times New Roman" pitchFamily="18" charset="0"/>
                <a:cs typeface="Times New Roman" pitchFamily="18" charset="0"/>
              </a:rPr>
              <a:t>L’ensemble de cette formation prédisposera l’étudiant (avec un BAC+5) aussi bien à la poursuite de ses études en thèses de doctorats qu’une insertion dans la vie professionnelle, dans une multitude de secteurs demandeurs des compétences et du savoir faire.</a:t>
            </a:r>
          </a:p>
          <a:p>
            <a:pPr algn="just"/>
            <a:r>
              <a:rPr lang="fr-FR" sz="2700" dirty="0" smtClean="0">
                <a:latin typeface="Times New Roman" pitchFamily="18" charset="0"/>
                <a:cs typeface="Times New Roman" pitchFamily="18" charset="0"/>
              </a:rPr>
              <a:t> </a:t>
            </a:r>
          </a:p>
          <a:p>
            <a:pPr algn="just"/>
            <a:r>
              <a:rPr lang="fr-FR" sz="2700" dirty="0" smtClean="0">
                <a:latin typeface="Times New Roman" pitchFamily="18" charset="0"/>
                <a:cs typeface="Times New Roman" pitchFamily="18" charset="0"/>
              </a:rPr>
              <a:t> Donc au terme de cette formation, il sera attendu du diplômé en master l’aptitude nécessaire pour aborder dans tous les secteurs une démarche scientifique et les compétences suivantes  </a:t>
            </a:r>
          </a:p>
          <a:p>
            <a:pPr algn="just"/>
            <a:r>
              <a:rPr lang="fr-FR" sz="2700" dirty="0" smtClean="0">
                <a:latin typeface="Times New Roman" pitchFamily="18" charset="0"/>
                <a:cs typeface="Times New Roman" pitchFamily="18" charset="0"/>
              </a:rPr>
              <a:t>-  en biologie des populations : générer et manipuler les données de génétique et de la dynamique des populations en utilisant des méthodes et des logiciels appropriés</a:t>
            </a:r>
          </a:p>
          <a:p>
            <a:pPr algn="just"/>
            <a:r>
              <a:rPr lang="fr-FR" sz="2700" dirty="0" smtClean="0">
                <a:latin typeface="Times New Roman" pitchFamily="18" charset="0"/>
                <a:cs typeface="Times New Roman" pitchFamily="18" charset="0"/>
              </a:rPr>
              <a:t>-  en biomathématiques : comprendre les principes des statistiques et de la modélisation mathématique –savoir analyser les données biologiques en utilisant les méthodes et les logiciels adéquats en particulier logiciel libre R –savoir formaliser un problème biologique en terme de modélisation ou hypothèse biologique.</a:t>
            </a:r>
          </a:p>
          <a:p>
            <a:pPr algn="just"/>
            <a:r>
              <a:rPr lang="fr-FR" sz="2700" dirty="0" smtClean="0">
                <a:latin typeface="Times New Roman" pitchFamily="18" charset="0"/>
                <a:cs typeface="Times New Roman" pitchFamily="18" charset="0"/>
              </a:rPr>
              <a:t>-en génétique et biologie moléculaire : comprendre et pratiquer les manipulations de base (PCR, électrophorèse, séquençage) nécessaire aux  de sciences l’évolution et de l’écologie</a:t>
            </a:r>
          </a:p>
          <a:p>
            <a:pPr algn="just"/>
            <a:r>
              <a:rPr lang="fr-FR" sz="2700" dirty="0" smtClean="0">
                <a:latin typeface="Times New Roman" pitchFamily="18" charset="0"/>
                <a:cs typeface="Times New Roman" pitchFamily="18" charset="0"/>
              </a:rPr>
              <a:t>- en écologie : comprendre les principes de l’allocation des ressources dans un organisme, les relations entre les organismes et les relations entre les organismes et leur milieu pouvoir estimer la biodiversité sur le terrain mais aussi en utilisant les techniques mathématiques adéquates </a:t>
            </a:r>
          </a:p>
          <a:p>
            <a:pPr algn="just"/>
            <a:r>
              <a:rPr lang="fr-FR" sz="2700" dirty="0" smtClean="0">
                <a:latin typeface="Times New Roman" pitchFamily="18" charset="0"/>
                <a:cs typeface="Times New Roman" pitchFamily="18" charset="0"/>
              </a:rPr>
              <a:t>- en évolution éco-génétique des populations : comprendre les concepts actuels de l’évolution des espèces, à travers l’étude de la phylogénie, par l’étude de la génétique des populations _ mettre en œuvre les méthodes de reconstruction phylogénétiques, à partir des données méthodologiques ou moléculaires.</a:t>
            </a:r>
          </a:p>
          <a:p>
            <a:pPr algn="just"/>
            <a:r>
              <a:rPr lang="fr-FR" sz="2700" dirty="0" smtClean="0">
                <a:latin typeface="Times New Roman" pitchFamily="18" charset="0"/>
                <a:cs typeface="Times New Roman" pitchFamily="18" charset="0"/>
              </a:rPr>
              <a:t> </a:t>
            </a:r>
          </a:p>
          <a:p>
            <a:pPr algn="just"/>
            <a:r>
              <a:rPr lang="fr-FR" sz="2700" dirty="0" smtClean="0">
                <a:latin typeface="Times New Roman" pitchFamily="18" charset="0"/>
                <a:cs typeface="Times New Roman" pitchFamily="18" charset="0"/>
              </a:rPr>
              <a:t>Par ailleurs l’étudiant en master doit avoir acquit </a:t>
            </a:r>
            <a:r>
              <a:rPr lang="fr-FR" sz="2700" b="1" dirty="0" smtClean="0">
                <a:latin typeface="Times New Roman" pitchFamily="18" charset="0"/>
                <a:cs typeface="Times New Roman" pitchFamily="18" charset="0"/>
              </a:rPr>
              <a:t>des compétences transversales</a:t>
            </a:r>
            <a:r>
              <a:rPr lang="fr-FR" sz="2700" dirty="0" smtClean="0">
                <a:latin typeface="Times New Roman" pitchFamily="18" charset="0"/>
                <a:cs typeface="Times New Roman" pitchFamily="18" charset="0"/>
              </a:rPr>
              <a:t> comme :</a:t>
            </a:r>
          </a:p>
          <a:p>
            <a:pPr algn="just">
              <a:buFontTx/>
              <a:buChar char="-"/>
            </a:pPr>
            <a:r>
              <a:rPr lang="fr-FR" sz="2700" dirty="0" smtClean="0">
                <a:latin typeface="Times New Roman" pitchFamily="18" charset="0"/>
                <a:cs typeface="Times New Roman" pitchFamily="18" charset="0"/>
              </a:rPr>
              <a:t> connaitre et observer les règles de sécurité</a:t>
            </a:r>
          </a:p>
          <a:p>
            <a:pPr algn="just"/>
            <a:r>
              <a:rPr lang="fr-FR" sz="2700" dirty="0" smtClean="0">
                <a:latin typeface="Times New Roman" pitchFamily="18" charset="0"/>
                <a:cs typeface="Times New Roman" pitchFamily="18" charset="0"/>
              </a:rPr>
              <a:t>- définir et préciser son projet professionnel </a:t>
            </a:r>
          </a:p>
          <a:p>
            <a:pPr algn="just"/>
            <a:r>
              <a:rPr lang="fr-FR" sz="2700" dirty="0" smtClean="0">
                <a:latin typeface="Times New Roman" pitchFamily="18" charset="0"/>
                <a:cs typeface="Times New Roman" pitchFamily="18" charset="0"/>
              </a:rPr>
              <a:t>- analyser et interpréter les données expérimentales </a:t>
            </a:r>
          </a:p>
          <a:p>
            <a:pPr algn="just"/>
            <a:r>
              <a:rPr lang="fr-FR" sz="2700" dirty="0" smtClean="0">
                <a:latin typeface="Times New Roman" pitchFamily="18" charset="0"/>
                <a:cs typeface="Times New Roman" pitchFamily="18" charset="0"/>
              </a:rPr>
              <a:t>- savoir rechercher et traiter la documentation - organiser un travail d’équipe</a:t>
            </a:r>
          </a:p>
          <a:p>
            <a:pPr algn="just"/>
            <a:r>
              <a:rPr lang="fr-FR" sz="2700" dirty="0" smtClean="0">
                <a:latin typeface="Times New Roman" pitchFamily="18" charset="0"/>
                <a:cs typeface="Times New Roman" pitchFamily="18" charset="0"/>
              </a:rPr>
              <a:t>- exposer oralement les résultats et rédiger un rapport – communiqué en anglais.</a:t>
            </a:r>
          </a:p>
        </p:txBody>
      </p:sp>
      <p:pic>
        <p:nvPicPr>
          <p:cNvPr id="2062" name="Picture 14" descr="Afficher l'image d'origine"/>
          <p:cNvPicPr>
            <a:picLocks noChangeAspect="1" noChangeArrowheads="1"/>
          </p:cNvPicPr>
          <p:nvPr/>
        </p:nvPicPr>
        <p:blipFill>
          <a:blip r:embed="rId14" cstate="print"/>
          <a:srcRect/>
          <a:stretch>
            <a:fillRect/>
          </a:stretch>
        </p:blipFill>
        <p:spPr bwMode="auto">
          <a:xfrm rot="20841042">
            <a:off x="23419594" y="40228637"/>
            <a:ext cx="6467475" cy="4305301"/>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33" name="ZoneTexte 32"/>
          <p:cNvSpPr txBox="1"/>
          <p:nvPr/>
        </p:nvSpPr>
        <p:spPr>
          <a:xfrm>
            <a:off x="16610711" y="39224031"/>
            <a:ext cx="10974367" cy="3862408"/>
          </a:xfrm>
          <a:prstGeom prst="rect">
            <a:avLst/>
          </a:prstGeom>
          <a:solidFill>
            <a:srgbClr val="FFFFFF">
              <a:alpha val="70000"/>
            </a:srgbClr>
          </a:solidFill>
          <a:effectLst>
            <a:softEdge rad="63500"/>
          </a:effectLst>
        </p:spPr>
        <p:txBody>
          <a:bodyPr wrap="square" lIns="121734" tIns="60867" rIns="121734" bIns="60867" rtlCol="0">
            <a:spAutoFit/>
          </a:bodyPr>
          <a:lstStyle/>
          <a:p>
            <a:pPr algn="just"/>
            <a:r>
              <a:rPr lang="fr-FR" sz="2700" b="1" dirty="0" smtClean="0">
                <a:latin typeface="Times New Roman" pitchFamily="18" charset="0"/>
                <a:cs typeface="Times New Roman" pitchFamily="18" charset="0"/>
              </a:rPr>
              <a:t>Passerelles vers les autres spécialités :</a:t>
            </a:r>
            <a:endParaRPr lang="fr-FR" sz="2700" dirty="0" smtClean="0">
              <a:latin typeface="Times New Roman" pitchFamily="18" charset="0"/>
              <a:cs typeface="Times New Roman" pitchFamily="18" charset="0"/>
            </a:endParaRPr>
          </a:p>
          <a:p>
            <a:pPr algn="just"/>
            <a:r>
              <a:rPr lang="fr-FR" sz="2700" dirty="0" smtClean="0">
                <a:latin typeface="Times New Roman" pitchFamily="18" charset="0"/>
                <a:cs typeface="Times New Roman" pitchFamily="18" charset="0"/>
              </a:rPr>
              <a:t>Il s’agit d’une formation pluridisciplinaire qui permettra aux étudiants titulaires de ce master de postuler dans des doctorats qui intègreraient plusieurs disciplines de la biologie populationnelle, de la génétique, de l’environnement et santé, de la biomathématique, la modélisation et dynamique des populations. La pluridisciplinarité de ce master fournirait aux étudiants titulaires les outils et les connaissances scientifiques requises pour l’innovation et le développement de la recherche scientifique en populations éco-génétique.</a:t>
            </a:r>
          </a:p>
        </p:txBody>
      </p:sp>
    </p:spTree>
    <p:extLst>
      <p:ext uri="{BB962C8B-B14F-4D97-AF65-F5344CB8AC3E}">
        <p14:creationId xmlns:p14="http://schemas.microsoft.com/office/powerpoint/2010/main" xmlns="" val="389506902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756</TotalTime>
  <Words>196</Words>
  <Application>Microsoft Office PowerPoint</Application>
  <PresentationFormat>Personnalisé</PresentationFormat>
  <Paragraphs>54</Paragraphs>
  <Slides>1</Slides>
  <Notes>1</Notes>
  <HiddenSlides>0</HiddenSlides>
  <MMClips>0</MMClips>
  <ScaleCrop>false</ScaleCrop>
  <HeadingPairs>
    <vt:vector size="4" baseType="variant">
      <vt:variant>
        <vt:lpstr>Thème</vt:lpstr>
      </vt:variant>
      <vt:variant>
        <vt:i4>1</vt:i4>
      </vt:variant>
      <vt:variant>
        <vt:lpstr>Titres des diapositives</vt:lpstr>
      </vt:variant>
      <vt:variant>
        <vt:i4>1</vt:i4>
      </vt:variant>
    </vt:vector>
  </HeadingPairs>
  <TitlesOfParts>
    <vt:vector size="2" baseType="lpstr">
      <vt:lpstr>Thème Office</vt:lpstr>
      <vt:lpstr>Diapositive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HP-PRO</dc:creator>
  <cp:lastModifiedBy>INFOPLUS</cp:lastModifiedBy>
  <cp:revision>96</cp:revision>
  <cp:lastPrinted>2015-04-15T00:31:27Z</cp:lastPrinted>
  <dcterms:created xsi:type="dcterms:W3CDTF">2015-04-14T13:22:08Z</dcterms:created>
  <dcterms:modified xsi:type="dcterms:W3CDTF">2020-05-21T23:20:47Z</dcterms:modified>
</cp:coreProperties>
</file>