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28803600" cy="43205400"/>
  <p:notesSz cx="6858000" cy="9144000"/>
  <p:defaultTextStyle>
    <a:defPPr>
      <a:defRPr lang="fr-FR"/>
    </a:defPPr>
    <a:lvl1pPr marL="0" algn="l" defTabSz="4133836" rtl="0" eaLnBrk="1" latinLnBrk="0" hangingPunct="1">
      <a:defRPr sz="8200" kern="1200">
        <a:solidFill>
          <a:schemeClr val="tx1"/>
        </a:solidFill>
        <a:latin typeface="+mn-lt"/>
        <a:ea typeface="+mn-ea"/>
        <a:cs typeface="+mn-cs"/>
      </a:defRPr>
    </a:lvl1pPr>
    <a:lvl2pPr marL="2066923" algn="l" defTabSz="4133836" rtl="0" eaLnBrk="1" latinLnBrk="0" hangingPunct="1">
      <a:defRPr sz="8200" kern="1200">
        <a:solidFill>
          <a:schemeClr val="tx1"/>
        </a:solidFill>
        <a:latin typeface="+mn-lt"/>
        <a:ea typeface="+mn-ea"/>
        <a:cs typeface="+mn-cs"/>
      </a:defRPr>
    </a:lvl2pPr>
    <a:lvl3pPr marL="4133836" algn="l" defTabSz="4133836" rtl="0" eaLnBrk="1" latinLnBrk="0" hangingPunct="1">
      <a:defRPr sz="8200" kern="1200">
        <a:solidFill>
          <a:schemeClr val="tx1"/>
        </a:solidFill>
        <a:latin typeface="+mn-lt"/>
        <a:ea typeface="+mn-ea"/>
        <a:cs typeface="+mn-cs"/>
      </a:defRPr>
    </a:lvl3pPr>
    <a:lvl4pPr marL="6200759" algn="l" defTabSz="4133836" rtl="0" eaLnBrk="1" latinLnBrk="0" hangingPunct="1">
      <a:defRPr sz="8200" kern="1200">
        <a:solidFill>
          <a:schemeClr val="tx1"/>
        </a:solidFill>
        <a:latin typeface="+mn-lt"/>
        <a:ea typeface="+mn-ea"/>
        <a:cs typeface="+mn-cs"/>
      </a:defRPr>
    </a:lvl4pPr>
    <a:lvl5pPr marL="8267682" algn="l" defTabSz="4133836" rtl="0" eaLnBrk="1" latinLnBrk="0" hangingPunct="1">
      <a:defRPr sz="8200" kern="1200">
        <a:solidFill>
          <a:schemeClr val="tx1"/>
        </a:solidFill>
        <a:latin typeface="+mn-lt"/>
        <a:ea typeface="+mn-ea"/>
        <a:cs typeface="+mn-cs"/>
      </a:defRPr>
    </a:lvl5pPr>
    <a:lvl6pPr marL="10334597" algn="l" defTabSz="4133836" rtl="0" eaLnBrk="1" latinLnBrk="0" hangingPunct="1">
      <a:defRPr sz="8200" kern="1200">
        <a:solidFill>
          <a:schemeClr val="tx1"/>
        </a:solidFill>
        <a:latin typeface="+mn-lt"/>
        <a:ea typeface="+mn-ea"/>
        <a:cs typeface="+mn-cs"/>
      </a:defRPr>
    </a:lvl6pPr>
    <a:lvl7pPr marL="12401519" algn="l" defTabSz="4133836" rtl="0" eaLnBrk="1" latinLnBrk="0" hangingPunct="1">
      <a:defRPr sz="8200" kern="1200">
        <a:solidFill>
          <a:schemeClr val="tx1"/>
        </a:solidFill>
        <a:latin typeface="+mn-lt"/>
        <a:ea typeface="+mn-ea"/>
        <a:cs typeface="+mn-cs"/>
      </a:defRPr>
    </a:lvl7pPr>
    <a:lvl8pPr marL="14468442" algn="l" defTabSz="4133836" rtl="0" eaLnBrk="1" latinLnBrk="0" hangingPunct="1">
      <a:defRPr sz="8200" kern="1200">
        <a:solidFill>
          <a:schemeClr val="tx1"/>
        </a:solidFill>
        <a:latin typeface="+mn-lt"/>
        <a:ea typeface="+mn-ea"/>
        <a:cs typeface="+mn-cs"/>
      </a:defRPr>
    </a:lvl8pPr>
    <a:lvl9pPr marL="16535355" algn="l" defTabSz="4133836" rtl="0" eaLnBrk="1" latinLnBrk="0" hangingPunct="1">
      <a:defRPr sz="8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15">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92B"/>
    <a:srgbClr val="6565C9"/>
    <a:srgbClr val="DA26B8"/>
    <a:srgbClr val="8A8AD6"/>
    <a:srgbClr val="7C2E2C"/>
    <a:srgbClr val="C7C7EB"/>
    <a:srgbClr val="9696DA"/>
    <a:srgbClr val="8787D5"/>
    <a:srgbClr val="B2B2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5423" autoAdjust="0"/>
  </p:normalViewPr>
  <p:slideViewPr>
    <p:cSldViewPr>
      <p:cViewPr>
        <p:scale>
          <a:sx n="30" d="100"/>
          <a:sy n="30" d="100"/>
        </p:scale>
        <p:origin x="-1248" y="-78"/>
      </p:cViewPr>
      <p:guideLst>
        <p:guide orient="horz" pos="13615"/>
        <p:guide pos="90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2A7FD-A8FD-4DD0-BA2D-7A0E6396CDA5}" type="datetimeFigureOut">
              <a:rPr lang="fr-FR" smtClean="0"/>
              <a:pPr/>
              <a:t>10/05/2020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F0D23B-D0E7-4C14-9D6D-E1B96FB96070}" type="slidenum">
              <a:rPr lang="fr-FR" smtClean="0"/>
              <a:pPr/>
              <a:t>‹N°›</a:t>
            </a:fld>
            <a:endParaRPr lang="fr-FR"/>
          </a:p>
        </p:txBody>
      </p:sp>
    </p:spTree>
    <p:extLst>
      <p:ext uri="{BB962C8B-B14F-4D97-AF65-F5344CB8AC3E}">
        <p14:creationId xmlns="" xmlns:p14="http://schemas.microsoft.com/office/powerpoint/2010/main" val="1531287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FA210-FB11-4A2D-B4C7-E2CABE745B98}" type="datetimeFigureOut">
              <a:rPr lang="fr-FR" smtClean="0"/>
              <a:pPr/>
              <a:t>10/05/2020</a:t>
            </a:fld>
            <a:endParaRPr lang="fr-FR"/>
          </a:p>
        </p:txBody>
      </p:sp>
      <p:sp>
        <p:nvSpPr>
          <p:cNvPr id="4" name="Espace réservé de l'image des diapositives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A944C-4D57-4272-BE47-E00A344633E4}" type="slidenum">
              <a:rPr lang="fr-FR" smtClean="0"/>
              <a:pPr/>
              <a:t>‹N°›</a:t>
            </a:fld>
            <a:endParaRPr lang="fr-FR"/>
          </a:p>
        </p:txBody>
      </p:sp>
    </p:spTree>
    <p:extLst>
      <p:ext uri="{BB962C8B-B14F-4D97-AF65-F5344CB8AC3E}">
        <p14:creationId xmlns="" xmlns:p14="http://schemas.microsoft.com/office/powerpoint/2010/main" val="297049277"/>
      </p:ext>
    </p:extLst>
  </p:cSld>
  <p:clrMap bg1="lt1" tx1="dk1" bg2="lt2" tx2="dk2" accent1="accent1" accent2="accent2" accent3="accent3" accent4="accent4" accent5="accent5" accent6="accent6" hlink="hlink" folHlink="folHlink"/>
  <p:notesStyle>
    <a:lvl1pPr marL="0" algn="l" defTabSz="1015990" rtl="0" eaLnBrk="1" latinLnBrk="0" hangingPunct="1">
      <a:defRPr sz="1300" kern="1200">
        <a:solidFill>
          <a:schemeClr val="tx1"/>
        </a:solidFill>
        <a:latin typeface="+mn-lt"/>
        <a:ea typeface="+mn-ea"/>
        <a:cs typeface="+mn-cs"/>
      </a:defRPr>
    </a:lvl1pPr>
    <a:lvl2pPr marL="507995" algn="l" defTabSz="1015990" rtl="0" eaLnBrk="1" latinLnBrk="0" hangingPunct="1">
      <a:defRPr sz="1300" kern="1200">
        <a:solidFill>
          <a:schemeClr val="tx1"/>
        </a:solidFill>
        <a:latin typeface="+mn-lt"/>
        <a:ea typeface="+mn-ea"/>
        <a:cs typeface="+mn-cs"/>
      </a:defRPr>
    </a:lvl2pPr>
    <a:lvl3pPr marL="1015990" algn="l" defTabSz="1015990" rtl="0" eaLnBrk="1" latinLnBrk="0" hangingPunct="1">
      <a:defRPr sz="1300" kern="1200">
        <a:solidFill>
          <a:schemeClr val="tx1"/>
        </a:solidFill>
        <a:latin typeface="+mn-lt"/>
        <a:ea typeface="+mn-ea"/>
        <a:cs typeface="+mn-cs"/>
      </a:defRPr>
    </a:lvl3pPr>
    <a:lvl4pPr marL="1523985" algn="l" defTabSz="1015990" rtl="0" eaLnBrk="1" latinLnBrk="0" hangingPunct="1">
      <a:defRPr sz="1300" kern="1200">
        <a:solidFill>
          <a:schemeClr val="tx1"/>
        </a:solidFill>
        <a:latin typeface="+mn-lt"/>
        <a:ea typeface="+mn-ea"/>
        <a:cs typeface="+mn-cs"/>
      </a:defRPr>
    </a:lvl4pPr>
    <a:lvl5pPr marL="2031980" algn="l" defTabSz="1015990" rtl="0" eaLnBrk="1" latinLnBrk="0" hangingPunct="1">
      <a:defRPr sz="1300" kern="1200">
        <a:solidFill>
          <a:schemeClr val="tx1"/>
        </a:solidFill>
        <a:latin typeface="+mn-lt"/>
        <a:ea typeface="+mn-ea"/>
        <a:cs typeface="+mn-cs"/>
      </a:defRPr>
    </a:lvl5pPr>
    <a:lvl6pPr marL="2539975" algn="l" defTabSz="1015990" rtl="0" eaLnBrk="1" latinLnBrk="0" hangingPunct="1">
      <a:defRPr sz="1300" kern="1200">
        <a:solidFill>
          <a:schemeClr val="tx1"/>
        </a:solidFill>
        <a:latin typeface="+mn-lt"/>
        <a:ea typeface="+mn-ea"/>
        <a:cs typeface="+mn-cs"/>
      </a:defRPr>
    </a:lvl6pPr>
    <a:lvl7pPr marL="3047970" algn="l" defTabSz="1015990" rtl="0" eaLnBrk="1" latinLnBrk="0" hangingPunct="1">
      <a:defRPr sz="1300" kern="1200">
        <a:solidFill>
          <a:schemeClr val="tx1"/>
        </a:solidFill>
        <a:latin typeface="+mn-lt"/>
        <a:ea typeface="+mn-ea"/>
        <a:cs typeface="+mn-cs"/>
      </a:defRPr>
    </a:lvl7pPr>
    <a:lvl8pPr marL="3555964" algn="l" defTabSz="1015990" rtl="0" eaLnBrk="1" latinLnBrk="0" hangingPunct="1">
      <a:defRPr sz="1300" kern="1200">
        <a:solidFill>
          <a:schemeClr val="tx1"/>
        </a:solidFill>
        <a:latin typeface="+mn-lt"/>
        <a:ea typeface="+mn-ea"/>
        <a:cs typeface="+mn-cs"/>
      </a:defRPr>
    </a:lvl8pPr>
    <a:lvl9pPr marL="4063959" algn="l" defTabSz="10159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86000" y="685800"/>
            <a:ext cx="228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B35A973-DAAD-42BE-AA90-3D63825EFD13}" type="slidenum">
              <a:rPr lang="fr-FR" smtClean="0"/>
              <a:pPr/>
              <a:t>1</a:t>
            </a:fld>
            <a:endParaRPr lang="fr-FR"/>
          </a:p>
        </p:txBody>
      </p:sp>
    </p:spTree>
    <p:extLst>
      <p:ext uri="{BB962C8B-B14F-4D97-AF65-F5344CB8AC3E}">
        <p14:creationId xmlns="" xmlns:p14="http://schemas.microsoft.com/office/powerpoint/2010/main" val="369017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69" y="13421694"/>
            <a:ext cx="24483063" cy="926115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320548" y="24483063"/>
            <a:ext cx="20162520" cy="11041373"/>
          </a:xfrm>
        </p:spPr>
        <p:txBody>
          <a:bodyPr/>
          <a:lstStyle>
            <a:lvl1pPr marL="0" indent="0" algn="ctr">
              <a:buNone/>
              <a:defRPr>
                <a:solidFill>
                  <a:schemeClr val="tx1">
                    <a:tint val="75000"/>
                  </a:schemeClr>
                </a:solidFill>
              </a:defRPr>
            </a:lvl1pPr>
            <a:lvl2pPr marL="2066923" indent="0" algn="ctr">
              <a:buNone/>
              <a:defRPr>
                <a:solidFill>
                  <a:schemeClr val="tx1">
                    <a:tint val="75000"/>
                  </a:schemeClr>
                </a:solidFill>
              </a:defRPr>
            </a:lvl2pPr>
            <a:lvl3pPr marL="4133836" indent="0" algn="ctr">
              <a:buNone/>
              <a:defRPr>
                <a:solidFill>
                  <a:schemeClr val="tx1">
                    <a:tint val="75000"/>
                  </a:schemeClr>
                </a:solidFill>
              </a:defRPr>
            </a:lvl3pPr>
            <a:lvl4pPr marL="6200759" indent="0" algn="ctr">
              <a:buNone/>
              <a:defRPr>
                <a:solidFill>
                  <a:schemeClr val="tx1">
                    <a:tint val="75000"/>
                  </a:schemeClr>
                </a:solidFill>
              </a:defRPr>
            </a:lvl4pPr>
            <a:lvl5pPr marL="8267682" indent="0" algn="ctr">
              <a:buNone/>
              <a:defRPr>
                <a:solidFill>
                  <a:schemeClr val="tx1">
                    <a:tint val="75000"/>
                  </a:schemeClr>
                </a:solidFill>
              </a:defRPr>
            </a:lvl5pPr>
            <a:lvl6pPr marL="10334597" indent="0" algn="ctr">
              <a:buNone/>
              <a:defRPr>
                <a:solidFill>
                  <a:schemeClr val="tx1">
                    <a:tint val="75000"/>
                  </a:schemeClr>
                </a:solidFill>
              </a:defRPr>
            </a:lvl6pPr>
            <a:lvl7pPr marL="12401519" indent="0" algn="ctr">
              <a:buNone/>
              <a:defRPr>
                <a:solidFill>
                  <a:schemeClr val="tx1">
                    <a:tint val="75000"/>
                  </a:schemeClr>
                </a:solidFill>
              </a:defRPr>
            </a:lvl7pPr>
            <a:lvl8pPr marL="14468442" indent="0" algn="ctr">
              <a:buNone/>
              <a:defRPr>
                <a:solidFill>
                  <a:schemeClr val="tx1">
                    <a:tint val="75000"/>
                  </a:schemeClr>
                </a:solidFill>
              </a:defRPr>
            </a:lvl8pPr>
            <a:lvl9pPr marL="1653535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0882616" y="1730231"/>
            <a:ext cx="6480811" cy="3686460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440188" y="1730231"/>
            <a:ext cx="18962369" cy="3686460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7" y="27763483"/>
            <a:ext cx="24483063" cy="8581067"/>
          </a:xfrm>
        </p:spPr>
        <p:txBody>
          <a:bodyPr anchor="t"/>
          <a:lstStyle>
            <a:lvl1pPr algn="l">
              <a:defRPr sz="18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275287" y="18312308"/>
            <a:ext cx="24483063" cy="9451177"/>
          </a:xfrm>
        </p:spPr>
        <p:txBody>
          <a:bodyPr anchor="b"/>
          <a:lstStyle>
            <a:lvl1pPr marL="0" indent="0">
              <a:buNone/>
              <a:defRPr sz="9100">
                <a:solidFill>
                  <a:schemeClr val="tx1">
                    <a:tint val="75000"/>
                  </a:schemeClr>
                </a:solidFill>
              </a:defRPr>
            </a:lvl1pPr>
            <a:lvl2pPr marL="2066923" indent="0">
              <a:buNone/>
              <a:defRPr sz="8200">
                <a:solidFill>
                  <a:schemeClr val="tx1">
                    <a:tint val="75000"/>
                  </a:schemeClr>
                </a:solidFill>
              </a:defRPr>
            </a:lvl2pPr>
            <a:lvl3pPr marL="4133836" indent="0">
              <a:buNone/>
              <a:defRPr sz="7300">
                <a:solidFill>
                  <a:schemeClr val="tx1">
                    <a:tint val="75000"/>
                  </a:schemeClr>
                </a:solidFill>
              </a:defRPr>
            </a:lvl3pPr>
            <a:lvl4pPr marL="6200759" indent="0">
              <a:buNone/>
              <a:defRPr sz="6400">
                <a:solidFill>
                  <a:schemeClr val="tx1">
                    <a:tint val="75000"/>
                  </a:schemeClr>
                </a:solidFill>
              </a:defRPr>
            </a:lvl4pPr>
            <a:lvl5pPr marL="8267682" indent="0">
              <a:buNone/>
              <a:defRPr sz="6400">
                <a:solidFill>
                  <a:schemeClr val="tx1">
                    <a:tint val="75000"/>
                  </a:schemeClr>
                </a:solidFill>
              </a:defRPr>
            </a:lvl5pPr>
            <a:lvl6pPr marL="10334597" indent="0">
              <a:buNone/>
              <a:defRPr sz="6400">
                <a:solidFill>
                  <a:schemeClr val="tx1">
                    <a:tint val="75000"/>
                  </a:schemeClr>
                </a:solidFill>
              </a:defRPr>
            </a:lvl6pPr>
            <a:lvl7pPr marL="12401519" indent="0">
              <a:buNone/>
              <a:defRPr sz="6400">
                <a:solidFill>
                  <a:schemeClr val="tx1">
                    <a:tint val="75000"/>
                  </a:schemeClr>
                </a:solidFill>
              </a:defRPr>
            </a:lvl7pPr>
            <a:lvl8pPr marL="14468442" indent="0">
              <a:buNone/>
              <a:defRPr sz="6400">
                <a:solidFill>
                  <a:schemeClr val="tx1">
                    <a:tint val="75000"/>
                  </a:schemeClr>
                </a:solidFill>
              </a:defRPr>
            </a:lvl8pPr>
            <a:lvl9pPr marL="16535355" indent="0">
              <a:buNone/>
              <a:defRPr sz="6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440178" y="10081268"/>
            <a:ext cx="12721592" cy="2851356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4641834" y="10081268"/>
            <a:ext cx="12721592" cy="2851356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440181" y="9671212"/>
            <a:ext cx="12726594" cy="4030501"/>
          </a:xfrm>
        </p:spPr>
        <p:txBody>
          <a:bodyPr anchor="b"/>
          <a:lstStyle>
            <a:lvl1pPr marL="0" indent="0">
              <a:buNone/>
              <a:defRPr sz="11000" b="1"/>
            </a:lvl1pPr>
            <a:lvl2pPr marL="2066923" indent="0">
              <a:buNone/>
              <a:defRPr sz="9100" b="1"/>
            </a:lvl2pPr>
            <a:lvl3pPr marL="4133836" indent="0">
              <a:buNone/>
              <a:defRPr sz="8200" b="1"/>
            </a:lvl3pPr>
            <a:lvl4pPr marL="6200759" indent="0">
              <a:buNone/>
              <a:defRPr sz="7300" b="1"/>
            </a:lvl4pPr>
            <a:lvl5pPr marL="8267682" indent="0">
              <a:buNone/>
              <a:defRPr sz="7300" b="1"/>
            </a:lvl5pPr>
            <a:lvl6pPr marL="10334597" indent="0">
              <a:buNone/>
              <a:defRPr sz="7300" b="1"/>
            </a:lvl6pPr>
            <a:lvl7pPr marL="12401519" indent="0">
              <a:buNone/>
              <a:defRPr sz="7300" b="1"/>
            </a:lvl7pPr>
            <a:lvl8pPr marL="14468442" indent="0">
              <a:buNone/>
              <a:defRPr sz="7300" b="1"/>
            </a:lvl8pPr>
            <a:lvl9pPr marL="16535355" indent="0">
              <a:buNone/>
              <a:defRPr sz="7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440181" y="13701723"/>
            <a:ext cx="12726594" cy="2489311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35" y="9671212"/>
            <a:ext cx="12731592" cy="4030501"/>
          </a:xfrm>
        </p:spPr>
        <p:txBody>
          <a:bodyPr anchor="b"/>
          <a:lstStyle>
            <a:lvl1pPr marL="0" indent="0">
              <a:buNone/>
              <a:defRPr sz="11000" b="1"/>
            </a:lvl1pPr>
            <a:lvl2pPr marL="2066923" indent="0">
              <a:buNone/>
              <a:defRPr sz="9100" b="1"/>
            </a:lvl2pPr>
            <a:lvl3pPr marL="4133836" indent="0">
              <a:buNone/>
              <a:defRPr sz="8200" b="1"/>
            </a:lvl3pPr>
            <a:lvl4pPr marL="6200759" indent="0">
              <a:buNone/>
              <a:defRPr sz="7300" b="1"/>
            </a:lvl4pPr>
            <a:lvl5pPr marL="8267682" indent="0">
              <a:buNone/>
              <a:defRPr sz="7300" b="1"/>
            </a:lvl5pPr>
            <a:lvl6pPr marL="10334597" indent="0">
              <a:buNone/>
              <a:defRPr sz="7300" b="1"/>
            </a:lvl6pPr>
            <a:lvl7pPr marL="12401519" indent="0">
              <a:buNone/>
              <a:defRPr sz="7300" b="1"/>
            </a:lvl7pPr>
            <a:lvl8pPr marL="14468442" indent="0">
              <a:buNone/>
              <a:defRPr sz="7300" b="1"/>
            </a:lvl8pPr>
            <a:lvl9pPr marL="16535355" indent="0">
              <a:buNone/>
              <a:defRPr sz="7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4631835" y="13701723"/>
            <a:ext cx="12731592" cy="24893115"/>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8" y="1720218"/>
            <a:ext cx="9476184" cy="7320915"/>
          </a:xfrm>
        </p:spPr>
        <p:txBody>
          <a:bodyPr anchor="b"/>
          <a:lstStyle>
            <a:lvl1pPr algn="l">
              <a:defRPr sz="9100" b="1"/>
            </a:lvl1pPr>
          </a:lstStyle>
          <a:p>
            <a:r>
              <a:rPr lang="fr-FR" smtClean="0"/>
              <a:t>Cliquez pour modifier le style du titre</a:t>
            </a:r>
            <a:endParaRPr lang="fr-FR"/>
          </a:p>
        </p:txBody>
      </p:sp>
      <p:sp>
        <p:nvSpPr>
          <p:cNvPr id="3" name="Espace réservé du contenu 2"/>
          <p:cNvSpPr>
            <a:spLocks noGrp="1"/>
          </p:cNvSpPr>
          <p:nvPr>
            <p:ph idx="1"/>
          </p:nvPr>
        </p:nvSpPr>
        <p:spPr>
          <a:xfrm>
            <a:off x="11261405" y="1720227"/>
            <a:ext cx="16102013" cy="36874608"/>
          </a:xfrm>
        </p:spPr>
        <p:txBody>
          <a:bodyPr/>
          <a:lstStyle>
            <a:lvl1pPr>
              <a:defRPr sz="147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8" y="9041138"/>
            <a:ext cx="9476184" cy="29553691"/>
          </a:xfrm>
        </p:spPr>
        <p:txBody>
          <a:bodyPr/>
          <a:lstStyle>
            <a:lvl1pPr marL="0" indent="0">
              <a:buNone/>
              <a:defRPr sz="6400"/>
            </a:lvl1pPr>
            <a:lvl2pPr marL="2066923" indent="0">
              <a:buNone/>
              <a:defRPr sz="5400"/>
            </a:lvl2pPr>
            <a:lvl3pPr marL="4133836" indent="0">
              <a:buNone/>
              <a:defRPr sz="4600"/>
            </a:lvl3pPr>
            <a:lvl4pPr marL="6200759" indent="0">
              <a:buNone/>
              <a:defRPr sz="3700"/>
            </a:lvl4pPr>
            <a:lvl5pPr marL="8267682" indent="0">
              <a:buNone/>
              <a:defRPr sz="3700"/>
            </a:lvl5pPr>
            <a:lvl6pPr marL="10334597" indent="0">
              <a:buNone/>
              <a:defRPr sz="3700"/>
            </a:lvl6pPr>
            <a:lvl7pPr marL="12401519" indent="0">
              <a:buNone/>
              <a:defRPr sz="3700"/>
            </a:lvl7pPr>
            <a:lvl8pPr marL="14468442" indent="0">
              <a:buNone/>
              <a:defRPr sz="3700"/>
            </a:lvl8pPr>
            <a:lvl9pPr marL="16535355" indent="0">
              <a:buNone/>
              <a:defRPr sz="37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71"/>
            <a:ext cx="17282160" cy="3570456"/>
          </a:xfrm>
        </p:spPr>
        <p:txBody>
          <a:bodyPr anchor="b"/>
          <a:lstStyle>
            <a:lvl1pPr algn="l">
              <a:defRPr sz="91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645707" y="3860492"/>
            <a:ext cx="17282160" cy="25923243"/>
          </a:xfrm>
        </p:spPr>
        <p:txBody>
          <a:bodyPr/>
          <a:lstStyle>
            <a:lvl1pPr marL="0" indent="0">
              <a:buNone/>
              <a:defRPr sz="14700"/>
            </a:lvl1pPr>
            <a:lvl2pPr marL="2066923" indent="0">
              <a:buNone/>
              <a:defRPr sz="12800"/>
            </a:lvl2pPr>
            <a:lvl3pPr marL="4133836" indent="0">
              <a:buNone/>
              <a:defRPr sz="11000"/>
            </a:lvl3pPr>
            <a:lvl4pPr marL="6200759" indent="0">
              <a:buNone/>
              <a:defRPr sz="9100"/>
            </a:lvl4pPr>
            <a:lvl5pPr marL="8267682" indent="0">
              <a:buNone/>
              <a:defRPr sz="9100"/>
            </a:lvl5pPr>
            <a:lvl6pPr marL="10334597" indent="0">
              <a:buNone/>
              <a:defRPr sz="9100"/>
            </a:lvl6pPr>
            <a:lvl7pPr marL="12401519" indent="0">
              <a:buNone/>
              <a:defRPr sz="9100"/>
            </a:lvl7pPr>
            <a:lvl8pPr marL="14468442" indent="0">
              <a:buNone/>
              <a:defRPr sz="9100"/>
            </a:lvl8pPr>
            <a:lvl9pPr marL="16535355" indent="0">
              <a:buNone/>
              <a:defRPr sz="9100"/>
            </a:lvl9pPr>
          </a:lstStyle>
          <a:p>
            <a:endParaRPr lang="fr-FR"/>
          </a:p>
        </p:txBody>
      </p:sp>
      <p:sp>
        <p:nvSpPr>
          <p:cNvPr id="4" name="Espace réservé du texte 3"/>
          <p:cNvSpPr>
            <a:spLocks noGrp="1"/>
          </p:cNvSpPr>
          <p:nvPr>
            <p:ph type="body" sz="half" idx="2"/>
          </p:nvPr>
        </p:nvSpPr>
        <p:spPr>
          <a:xfrm>
            <a:off x="5645707" y="33814229"/>
            <a:ext cx="17282160" cy="5070629"/>
          </a:xfrm>
        </p:spPr>
        <p:txBody>
          <a:bodyPr/>
          <a:lstStyle>
            <a:lvl1pPr marL="0" indent="0">
              <a:buNone/>
              <a:defRPr sz="6400"/>
            </a:lvl1pPr>
            <a:lvl2pPr marL="2066923" indent="0">
              <a:buNone/>
              <a:defRPr sz="5400"/>
            </a:lvl2pPr>
            <a:lvl3pPr marL="4133836" indent="0">
              <a:buNone/>
              <a:defRPr sz="4600"/>
            </a:lvl3pPr>
            <a:lvl4pPr marL="6200759" indent="0">
              <a:buNone/>
              <a:defRPr sz="3700"/>
            </a:lvl4pPr>
            <a:lvl5pPr marL="8267682" indent="0">
              <a:buNone/>
              <a:defRPr sz="3700"/>
            </a:lvl5pPr>
            <a:lvl6pPr marL="10334597" indent="0">
              <a:buNone/>
              <a:defRPr sz="3700"/>
            </a:lvl6pPr>
            <a:lvl7pPr marL="12401519" indent="0">
              <a:buNone/>
              <a:defRPr sz="3700"/>
            </a:lvl7pPr>
            <a:lvl8pPr marL="14468442" indent="0">
              <a:buNone/>
              <a:defRPr sz="3700"/>
            </a:lvl8pPr>
            <a:lvl9pPr marL="16535355" indent="0">
              <a:buNone/>
              <a:defRPr sz="37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B8B18F7-A7F2-456F-903E-D33AD9956978}" type="datetimeFigureOut">
              <a:rPr lang="fr-FR" smtClean="0"/>
              <a:pPr/>
              <a:t>10/05/2020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E698C4-80B7-47AD-A97E-8DF37CF7699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8" y="1730230"/>
            <a:ext cx="25923240" cy="7200903"/>
          </a:xfrm>
          <a:prstGeom prst="rect">
            <a:avLst/>
          </a:prstGeom>
        </p:spPr>
        <p:txBody>
          <a:bodyPr vert="horz" lIns="413388" tIns="206693" rIns="413388" bIns="206693"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440188" y="10081268"/>
            <a:ext cx="25923240" cy="28513563"/>
          </a:xfrm>
          <a:prstGeom prst="rect">
            <a:avLst/>
          </a:prstGeom>
        </p:spPr>
        <p:txBody>
          <a:bodyPr vert="horz" lIns="413388" tIns="206693" rIns="413388" bIns="20669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4" y="40045021"/>
            <a:ext cx="6720838" cy="2300292"/>
          </a:xfrm>
          <a:prstGeom prst="rect">
            <a:avLst/>
          </a:prstGeom>
        </p:spPr>
        <p:txBody>
          <a:bodyPr vert="horz" lIns="413388" tIns="206693" rIns="413388" bIns="206693" rtlCol="0" anchor="ctr"/>
          <a:lstStyle>
            <a:lvl1pPr algn="l">
              <a:defRPr sz="5400">
                <a:solidFill>
                  <a:schemeClr val="tx1">
                    <a:tint val="75000"/>
                  </a:schemeClr>
                </a:solidFill>
              </a:defRPr>
            </a:lvl1pPr>
          </a:lstStyle>
          <a:p>
            <a:fld id="{9B8B18F7-A7F2-456F-903E-D33AD9956978}" type="datetimeFigureOut">
              <a:rPr lang="fr-FR" smtClean="0"/>
              <a:pPr/>
              <a:t>10/05/2020</a:t>
            </a:fld>
            <a:endParaRPr lang="fr-FR"/>
          </a:p>
        </p:txBody>
      </p:sp>
      <p:sp>
        <p:nvSpPr>
          <p:cNvPr id="5" name="Espace réservé du pied de page 4"/>
          <p:cNvSpPr>
            <a:spLocks noGrp="1"/>
          </p:cNvSpPr>
          <p:nvPr>
            <p:ph type="ftr" sz="quarter" idx="3"/>
          </p:nvPr>
        </p:nvSpPr>
        <p:spPr>
          <a:xfrm>
            <a:off x="9841232" y="40045021"/>
            <a:ext cx="9121138" cy="2300292"/>
          </a:xfrm>
          <a:prstGeom prst="rect">
            <a:avLst/>
          </a:prstGeom>
        </p:spPr>
        <p:txBody>
          <a:bodyPr vert="horz" lIns="413388" tIns="206693" rIns="413388" bIns="206693"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21"/>
            <a:ext cx="6720838" cy="2300292"/>
          </a:xfrm>
          <a:prstGeom prst="rect">
            <a:avLst/>
          </a:prstGeom>
        </p:spPr>
        <p:txBody>
          <a:bodyPr vert="horz" lIns="413388" tIns="206693" rIns="413388" bIns="206693" rtlCol="0" anchor="ctr"/>
          <a:lstStyle>
            <a:lvl1pPr algn="r">
              <a:defRPr sz="5400">
                <a:solidFill>
                  <a:schemeClr val="tx1">
                    <a:tint val="75000"/>
                  </a:schemeClr>
                </a:solidFill>
              </a:defRPr>
            </a:lvl1pPr>
          </a:lstStyle>
          <a:p>
            <a:fld id="{E0E698C4-80B7-47AD-A97E-8DF37CF7699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33836" rtl="0" eaLnBrk="1" latinLnBrk="0" hangingPunct="1">
        <a:spcBef>
          <a:spcPct val="0"/>
        </a:spcBef>
        <a:buNone/>
        <a:defRPr sz="20100" kern="1200">
          <a:solidFill>
            <a:schemeClr val="tx1"/>
          </a:solidFill>
          <a:latin typeface="+mj-lt"/>
          <a:ea typeface="+mj-ea"/>
          <a:cs typeface="+mj-cs"/>
        </a:defRPr>
      </a:lvl1pPr>
    </p:titleStyle>
    <p:bodyStyle>
      <a:lvl1pPr marL="1550191" indent="-1550191" algn="l" defTabSz="4133836"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358750" indent="-1291827" algn="l" defTabSz="413383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167298" indent="-1033462" algn="l" defTabSz="4133836"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234221" indent="-1033462" algn="l" defTabSz="413383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01144" indent="-1033462" algn="l" defTabSz="413383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368057" indent="-1033462" algn="l" defTabSz="413383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434980" indent="-1033462" algn="l" defTabSz="413383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01904" indent="-1033462" algn="l" defTabSz="413383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568817" indent="-1033462" algn="l" defTabSz="413383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33836" rtl="0" eaLnBrk="1" latinLnBrk="0" hangingPunct="1">
        <a:defRPr sz="8200" kern="1200">
          <a:solidFill>
            <a:schemeClr val="tx1"/>
          </a:solidFill>
          <a:latin typeface="+mn-lt"/>
          <a:ea typeface="+mn-ea"/>
          <a:cs typeface="+mn-cs"/>
        </a:defRPr>
      </a:lvl1pPr>
      <a:lvl2pPr marL="2066923" algn="l" defTabSz="4133836" rtl="0" eaLnBrk="1" latinLnBrk="0" hangingPunct="1">
        <a:defRPr sz="8200" kern="1200">
          <a:solidFill>
            <a:schemeClr val="tx1"/>
          </a:solidFill>
          <a:latin typeface="+mn-lt"/>
          <a:ea typeface="+mn-ea"/>
          <a:cs typeface="+mn-cs"/>
        </a:defRPr>
      </a:lvl2pPr>
      <a:lvl3pPr marL="4133836" algn="l" defTabSz="4133836" rtl="0" eaLnBrk="1" latinLnBrk="0" hangingPunct="1">
        <a:defRPr sz="8200" kern="1200">
          <a:solidFill>
            <a:schemeClr val="tx1"/>
          </a:solidFill>
          <a:latin typeface="+mn-lt"/>
          <a:ea typeface="+mn-ea"/>
          <a:cs typeface="+mn-cs"/>
        </a:defRPr>
      </a:lvl3pPr>
      <a:lvl4pPr marL="6200759" algn="l" defTabSz="4133836" rtl="0" eaLnBrk="1" latinLnBrk="0" hangingPunct="1">
        <a:defRPr sz="8200" kern="1200">
          <a:solidFill>
            <a:schemeClr val="tx1"/>
          </a:solidFill>
          <a:latin typeface="+mn-lt"/>
          <a:ea typeface="+mn-ea"/>
          <a:cs typeface="+mn-cs"/>
        </a:defRPr>
      </a:lvl4pPr>
      <a:lvl5pPr marL="8267682" algn="l" defTabSz="4133836" rtl="0" eaLnBrk="1" latinLnBrk="0" hangingPunct="1">
        <a:defRPr sz="8200" kern="1200">
          <a:solidFill>
            <a:schemeClr val="tx1"/>
          </a:solidFill>
          <a:latin typeface="+mn-lt"/>
          <a:ea typeface="+mn-ea"/>
          <a:cs typeface="+mn-cs"/>
        </a:defRPr>
      </a:lvl5pPr>
      <a:lvl6pPr marL="10334597" algn="l" defTabSz="4133836" rtl="0" eaLnBrk="1" latinLnBrk="0" hangingPunct="1">
        <a:defRPr sz="8200" kern="1200">
          <a:solidFill>
            <a:schemeClr val="tx1"/>
          </a:solidFill>
          <a:latin typeface="+mn-lt"/>
          <a:ea typeface="+mn-ea"/>
          <a:cs typeface="+mn-cs"/>
        </a:defRPr>
      </a:lvl6pPr>
      <a:lvl7pPr marL="12401519" algn="l" defTabSz="4133836" rtl="0" eaLnBrk="1" latinLnBrk="0" hangingPunct="1">
        <a:defRPr sz="8200" kern="1200">
          <a:solidFill>
            <a:schemeClr val="tx1"/>
          </a:solidFill>
          <a:latin typeface="+mn-lt"/>
          <a:ea typeface="+mn-ea"/>
          <a:cs typeface="+mn-cs"/>
        </a:defRPr>
      </a:lvl7pPr>
      <a:lvl8pPr marL="14468442" algn="l" defTabSz="4133836" rtl="0" eaLnBrk="1" latinLnBrk="0" hangingPunct="1">
        <a:defRPr sz="8200" kern="1200">
          <a:solidFill>
            <a:schemeClr val="tx1"/>
          </a:solidFill>
          <a:latin typeface="+mn-lt"/>
          <a:ea typeface="+mn-ea"/>
          <a:cs typeface="+mn-cs"/>
        </a:defRPr>
      </a:lvl8pPr>
      <a:lvl9pPr marL="16535355" algn="l" defTabSz="413383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à coins arrondis 89"/>
          <p:cNvSpPr/>
          <p:nvPr/>
        </p:nvSpPr>
        <p:spPr>
          <a:xfrm>
            <a:off x="13191606" y="12913259"/>
            <a:ext cx="10633481" cy="1205436"/>
          </a:xfrm>
          <a:prstGeom prst="roundRect">
            <a:avLst/>
          </a:prstGeom>
          <a:solidFill>
            <a:schemeClr val="accent3">
              <a:lumMod val="20000"/>
              <a:lumOff val="80000"/>
            </a:schemeClr>
          </a:solidFill>
          <a:ln>
            <a:solidFill>
              <a:schemeClr val="tx2">
                <a:lumMod val="60000"/>
                <a:lumOff val="40000"/>
              </a:schemeClr>
            </a:solidFill>
          </a:ln>
        </p:spPr>
        <p:txBody>
          <a:bodyPr wrap="square">
            <a:spAutoFit/>
          </a:bodyPr>
          <a:lstStyle/>
          <a:p>
            <a:pPr algn="ctr" defTabSz="2303088">
              <a:lnSpc>
                <a:spcPct val="90000"/>
              </a:lnSpc>
              <a:spcBef>
                <a:spcPct val="0"/>
              </a:spcBef>
              <a:spcAft>
                <a:spcPct val="35000"/>
              </a:spcAft>
            </a:pPr>
            <a:r>
              <a:rPr lang="fr-FR" sz="3600" b="1" dirty="0" smtClean="0">
                <a:solidFill>
                  <a:sysClr val="windowText" lastClr="000000"/>
                </a:solidFill>
                <a:latin typeface="Times New Roman" panose="02020603050405020304" pitchFamily="18" charset="0"/>
                <a:cs typeface="Times New Roman" panose="02020603050405020304" pitchFamily="18" charset="0"/>
              </a:rPr>
              <a:t>La majorité des enseignant(e)s sont des docteurs et donc des spécialistes. </a:t>
            </a:r>
            <a:r>
              <a:rPr lang="fr-FR" sz="3600" dirty="0" smtClean="0">
                <a:latin typeface="Times New Roman" panose="02020603050405020304" pitchFamily="18" charset="0"/>
                <a:cs typeface="Times New Roman" panose="02020603050405020304" pitchFamily="18" charset="0"/>
              </a:rPr>
              <a:t> </a:t>
            </a:r>
          </a:p>
        </p:txBody>
      </p:sp>
      <p:sp>
        <p:nvSpPr>
          <p:cNvPr id="108" name="Text Box 13"/>
          <p:cNvSpPr txBox="1">
            <a:spLocks noChangeArrowheads="1"/>
          </p:cNvSpPr>
          <p:nvPr/>
        </p:nvSpPr>
        <p:spPr bwMode="auto">
          <a:xfrm>
            <a:off x="12969731" y="8626390"/>
            <a:ext cx="10058568" cy="1549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835855" fontAlgn="base">
              <a:spcBef>
                <a:spcPct val="0"/>
              </a:spcBef>
              <a:spcAft>
                <a:spcPct val="0"/>
              </a:spcAft>
            </a:pPr>
            <a:r>
              <a:rPr lang="fr-FR" sz="3600" b="1" dirty="0" smtClean="0">
                <a:solidFill>
                  <a:schemeClr val="accent1">
                    <a:lumMod val="75000"/>
                  </a:schemeClr>
                </a:solidFill>
                <a:latin typeface="Times New Roman" pitchFamily="18" charset="0"/>
                <a:cs typeface="Times New Roman" pitchFamily="18" charset="0"/>
              </a:rPr>
              <a:t>Une équipe de formation conséquente dont certain sont expert internationaux dans le domaine</a:t>
            </a:r>
            <a:r>
              <a:rPr lang="fr-FR" sz="3600" b="1" dirty="0" smtClean="0">
                <a:solidFill>
                  <a:schemeClr val="accent1">
                    <a:lumMod val="75000"/>
                  </a:schemeClr>
                </a:solidFill>
              </a:rPr>
              <a:t>. </a:t>
            </a:r>
          </a:p>
          <a:p>
            <a:pPr algn="ctr" defTabSz="835855" fontAlgn="base">
              <a:spcBef>
                <a:spcPct val="0"/>
              </a:spcBef>
              <a:spcAft>
                <a:spcPct val="0"/>
              </a:spcAft>
            </a:pPr>
            <a:endParaRPr lang="fr-FR" sz="3600" dirty="0" smtClean="0">
              <a:solidFill>
                <a:schemeClr val="accent1">
                  <a:lumMod val="75000"/>
                </a:schemeClr>
              </a:solidFill>
              <a:latin typeface="Times New Roman" pitchFamily="18" charset="0"/>
              <a:cs typeface="Times New Roman" pitchFamily="18" charset="0"/>
            </a:endParaRPr>
          </a:p>
        </p:txBody>
      </p:sp>
      <p:sp>
        <p:nvSpPr>
          <p:cNvPr id="173" name="Rectangle à coins arrondis 172"/>
          <p:cNvSpPr/>
          <p:nvPr/>
        </p:nvSpPr>
        <p:spPr>
          <a:xfrm>
            <a:off x="14879899" y="25553118"/>
            <a:ext cx="11697620" cy="1205436"/>
          </a:xfrm>
          <a:prstGeom prst="roundRect">
            <a:avLst/>
          </a:prstGeom>
          <a:noFill/>
          <a:ln>
            <a:solidFill>
              <a:srgbClr val="6565C9"/>
            </a:solidFill>
          </a:ln>
        </p:spPr>
        <p:txBody>
          <a:bodyPr wrap="square">
            <a:spAutoFit/>
          </a:bodyPr>
          <a:lstStyle/>
          <a:p>
            <a:pPr algn="ctr" defTabSz="2303088">
              <a:lnSpc>
                <a:spcPct val="90000"/>
              </a:lnSpc>
              <a:spcBef>
                <a:spcPct val="0"/>
              </a:spcBef>
              <a:spcAft>
                <a:spcPct val="35000"/>
              </a:spcAft>
            </a:pPr>
            <a:r>
              <a:rPr lang="fr-FR" sz="3600" b="1" dirty="0" smtClean="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Tronc Commun Science de la Nature et de la Vie (TCSNV)  1ére et 2éme année</a:t>
            </a:r>
          </a:p>
        </p:txBody>
      </p:sp>
      <p:grpSp>
        <p:nvGrpSpPr>
          <p:cNvPr id="202" name="Groupe 201"/>
          <p:cNvGrpSpPr/>
          <p:nvPr/>
        </p:nvGrpSpPr>
        <p:grpSpPr>
          <a:xfrm>
            <a:off x="864485" y="665214"/>
            <a:ext cx="27330816" cy="40492955"/>
            <a:chOff x="471390" y="62705"/>
            <a:chExt cx="27717943" cy="40492955"/>
          </a:xfrm>
        </p:grpSpPr>
        <p:grpSp>
          <p:nvGrpSpPr>
            <p:cNvPr id="190" name="Groupe 189"/>
            <p:cNvGrpSpPr/>
            <p:nvPr/>
          </p:nvGrpSpPr>
          <p:grpSpPr>
            <a:xfrm>
              <a:off x="541484" y="12793135"/>
              <a:ext cx="11167637" cy="6119292"/>
              <a:chOff x="541484" y="12793135"/>
              <a:chExt cx="11167637" cy="6119292"/>
            </a:xfrm>
          </p:grpSpPr>
          <p:sp>
            <p:nvSpPr>
              <p:cNvPr id="112" name="Rectangle à coins arrondis 111"/>
              <p:cNvSpPr/>
              <p:nvPr/>
            </p:nvSpPr>
            <p:spPr>
              <a:xfrm>
                <a:off x="541484" y="13089556"/>
                <a:ext cx="11167637" cy="5822871"/>
              </a:xfrm>
              <a:prstGeom prst="roundRect">
                <a:avLst/>
              </a:prstGeom>
              <a:solidFill>
                <a:schemeClr val="accent3">
                  <a:lumMod val="20000"/>
                  <a:lumOff val="80000"/>
                </a:schemeClr>
              </a:solidFill>
              <a:ln w="38100">
                <a:solidFill>
                  <a:srgbClr val="6565C9"/>
                </a:solidFill>
              </a:ln>
              <a:effectLst>
                <a:innerShdw blurRad="114300">
                  <a:prstClr val="black"/>
                </a:innerShdw>
              </a:effectLst>
            </p:spPr>
            <p:style>
              <a:lnRef idx="2">
                <a:schemeClr val="accent4"/>
              </a:lnRef>
              <a:fillRef idx="1">
                <a:schemeClr val="lt1"/>
              </a:fillRef>
              <a:effectRef idx="0">
                <a:schemeClr val="accent4"/>
              </a:effectRef>
              <a:fontRef idx="minor">
                <a:schemeClr val="dk1"/>
              </a:fontRef>
            </p:style>
            <p:txBody>
              <a:bodyPr wrap="square">
                <a:spAutoFit/>
              </a:bodyPr>
              <a:lstStyle/>
              <a:p>
                <a:endParaRPr lang="fr-FR" sz="2400" dirty="0" smtClean="0"/>
              </a:p>
              <a:p>
                <a:r>
                  <a:rPr lang="fr-FR" sz="3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Secteur </a:t>
                </a:r>
                <a:r>
                  <a:rPr lang="fr-FR" sz="3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d’activité :</a:t>
                </a:r>
                <a:r>
                  <a:rPr lang="fr-FR" sz="3200" dirty="0">
                    <a:latin typeface="Times New Roman" panose="02020603050405020304" pitchFamily="18" charset="0"/>
                    <a:cs typeface="Times New Roman" panose="02020603050405020304" pitchFamily="18" charset="0"/>
                  </a:rPr>
                  <a:t/>
                </a:r>
                <a:br>
                  <a:rPr lang="fr-FR" sz="3200" dirty="0">
                    <a:latin typeface="Times New Roman" panose="02020603050405020304" pitchFamily="18" charset="0"/>
                    <a:cs typeface="Times New Roman" panose="02020603050405020304" pitchFamily="18" charset="0"/>
                  </a:rPr>
                </a:br>
                <a:endParaRPr lang="fr-FR" sz="3200" dirty="0">
                  <a:latin typeface="Times New Roman" panose="02020603050405020304" pitchFamily="18" charset="0"/>
                  <a:cs typeface="Times New Roman" panose="02020603050405020304" pitchFamily="18" charset="0"/>
                </a:endParaRPr>
              </a:p>
              <a:p>
                <a:pPr lvl="1"/>
                <a:r>
                  <a:rPr lang="fr-FR" sz="3200" dirty="0" smtClean="0">
                    <a:latin typeface="Times New Roman" panose="02020603050405020304" pitchFamily="18" charset="0"/>
                    <a:cs typeface="Times New Roman" panose="02020603050405020304" pitchFamily="18" charset="0"/>
                  </a:rPr>
                  <a:t>Recherche,  Agriculture, Santé et </a:t>
                </a:r>
                <a:r>
                  <a:rPr lang="fr-FR" sz="3200" dirty="0">
                    <a:latin typeface="Times New Roman" panose="02020603050405020304" pitchFamily="18" charset="0"/>
                    <a:cs typeface="Times New Roman" panose="02020603050405020304" pitchFamily="18" charset="0"/>
                  </a:rPr>
                  <a:t>Industrie</a:t>
                </a:r>
              </a:p>
              <a:p>
                <a:r>
                  <a:rPr 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3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Métiers </a:t>
                </a:r>
                <a:r>
                  <a:rPr lang="fr-FR" sz="3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3200" dirty="0">
                  <a:latin typeface="Times New Roman" panose="02020603050405020304" pitchFamily="18" charset="0"/>
                  <a:cs typeface="Times New Roman" panose="02020603050405020304" pitchFamily="18" charset="0"/>
                </a:endParaRPr>
              </a:p>
              <a:p>
                <a:pPr marL="2524123" lvl="1" indent="-457200">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Chercheurs </a:t>
                </a:r>
                <a:r>
                  <a:rPr lang="fr-FR" sz="3200" dirty="0" smtClean="0">
                    <a:latin typeface="Times New Roman" panose="02020603050405020304" pitchFamily="18" charset="0"/>
                    <a:cs typeface="Times New Roman" panose="02020603050405020304" pitchFamily="18" charset="0"/>
                  </a:rPr>
                  <a:t>statutaires, CNIAG, </a:t>
                </a:r>
                <a:r>
                  <a:rPr lang="fr-FR" sz="3200" dirty="0" err="1" smtClean="0">
                    <a:latin typeface="Times New Roman" panose="02020603050405020304" pitchFamily="18" charset="0"/>
                    <a:cs typeface="Times New Roman" panose="02020603050405020304" pitchFamily="18" charset="0"/>
                  </a:rPr>
                  <a:t>ITELv</a:t>
                </a:r>
                <a:r>
                  <a:rPr lang="fr-FR" sz="3200" dirty="0" smtClean="0">
                    <a:latin typeface="Times New Roman" panose="02020603050405020304" pitchFamily="18" charset="0"/>
                    <a:cs typeface="Times New Roman" panose="02020603050405020304" pitchFamily="18" charset="0"/>
                  </a:rPr>
                  <a:t>, INRAA……</a:t>
                </a:r>
                <a:endParaRPr lang="fr-FR" sz="3200" dirty="0">
                  <a:latin typeface="Times New Roman" panose="02020603050405020304" pitchFamily="18" charset="0"/>
                  <a:cs typeface="Times New Roman" panose="02020603050405020304" pitchFamily="18" charset="0"/>
                </a:endParaRPr>
              </a:p>
              <a:p>
                <a:pPr marL="2524123" lvl="1" indent="-457200">
                  <a:buFont typeface="Wingdings" panose="05000000000000000000" pitchFamily="2" charset="2"/>
                  <a:buChar char="Ø"/>
                </a:pPr>
                <a:r>
                  <a:rPr lang="fr-FR" sz="3200" dirty="0" smtClean="0">
                    <a:latin typeface="Times New Roman" panose="02020603050405020304" pitchFamily="18" charset="0"/>
                    <a:cs typeface="Times New Roman" panose="02020603050405020304" pitchFamily="18" charset="0"/>
                  </a:rPr>
                  <a:t>Chercheurs </a:t>
                </a:r>
                <a:r>
                  <a:rPr lang="fr-FR" sz="3200" dirty="0">
                    <a:latin typeface="Times New Roman" panose="02020603050405020304" pitchFamily="18" charset="0"/>
                    <a:cs typeface="Times New Roman" panose="02020603050405020304" pitchFamily="18" charset="0"/>
                  </a:rPr>
                  <a:t>dans le secteur </a:t>
                </a:r>
                <a:r>
                  <a:rPr lang="fr-FR" sz="3200" dirty="0" smtClean="0">
                    <a:latin typeface="Times New Roman" panose="02020603050405020304" pitchFamily="18" charset="0"/>
                    <a:cs typeface="Times New Roman" panose="02020603050405020304" pitchFamily="18" charset="0"/>
                  </a:rPr>
                  <a:t>privé et création de sociétés</a:t>
                </a:r>
                <a:endParaRPr lang="fr-FR" sz="3200" dirty="0">
                  <a:latin typeface="Times New Roman" panose="02020603050405020304" pitchFamily="18" charset="0"/>
                  <a:cs typeface="Times New Roman" panose="02020603050405020304" pitchFamily="18" charset="0"/>
                </a:endParaRPr>
              </a:p>
              <a:p>
                <a:pPr marL="2524123" lvl="1" indent="-457200">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Cadres de l’Industrie</a:t>
                </a:r>
              </a:p>
              <a:p>
                <a:pPr marL="163620" algn="just"/>
                <a:r>
                  <a:rPr lang="fr-FR" sz="2400" dirty="0" smtClean="0">
                    <a:latin typeface="Arial" pitchFamily="34" charset="0"/>
                    <a:cs typeface="Arial" pitchFamily="34" charset="0"/>
                  </a:rPr>
                  <a:t>.</a:t>
                </a:r>
              </a:p>
            </p:txBody>
          </p:sp>
          <p:sp>
            <p:nvSpPr>
              <p:cNvPr id="113" name="Rectangle à coins arrondis 112"/>
              <p:cNvSpPr/>
              <p:nvPr/>
            </p:nvSpPr>
            <p:spPr>
              <a:xfrm>
                <a:off x="3034376" y="12793135"/>
                <a:ext cx="5581384" cy="720000"/>
              </a:xfrm>
              <a:prstGeom prst="roundRect">
                <a:avLst/>
              </a:prstGeom>
              <a:solidFill>
                <a:srgbClr val="6565C9"/>
              </a:solidFill>
              <a:ln w="38100">
                <a:solidFill>
                  <a:schemeClr val="tx1">
                    <a:lumMod val="95000"/>
                    <a:lumOff val="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r>
                  <a:rPr lang="fr-FR"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Insertion </a:t>
                </a:r>
                <a:r>
                  <a:rPr lang="fr-FR" sz="3600" b="1" dirty="0" smtClean="0"/>
                  <a:t> </a:t>
                </a:r>
                <a:r>
                  <a:rPr lang="fr-FR" sz="3600" b="1" dirty="0" smtClean="0">
                    <a:latin typeface="Times New Roman" panose="02020603050405020304" pitchFamily="18" charset="0"/>
                    <a:cs typeface="Times New Roman" panose="02020603050405020304" pitchFamily="18" charset="0"/>
                  </a:rPr>
                  <a:t>Professionnelle</a:t>
                </a:r>
                <a:endParaRPr lang="fr-FR" sz="3600" b="1" dirty="0">
                  <a:latin typeface="Times New Roman" panose="02020603050405020304" pitchFamily="18" charset="0"/>
                  <a:cs typeface="Times New Roman" panose="02020603050405020304" pitchFamily="18" charset="0"/>
                </a:endParaRPr>
              </a:p>
            </p:txBody>
          </p:sp>
        </p:grpSp>
        <p:grpSp>
          <p:nvGrpSpPr>
            <p:cNvPr id="191" name="Groupe 190"/>
            <p:cNvGrpSpPr/>
            <p:nvPr/>
          </p:nvGrpSpPr>
          <p:grpSpPr>
            <a:xfrm>
              <a:off x="471390" y="6799589"/>
              <a:ext cx="10900880" cy="5582360"/>
              <a:chOff x="471390" y="6799589"/>
              <a:chExt cx="10900880" cy="5582360"/>
            </a:xfrm>
          </p:grpSpPr>
          <p:sp>
            <p:nvSpPr>
              <p:cNvPr id="182" name="ZoneTexte 181"/>
              <p:cNvSpPr txBox="1"/>
              <p:nvPr/>
            </p:nvSpPr>
            <p:spPr>
              <a:xfrm>
                <a:off x="471390" y="7376323"/>
                <a:ext cx="10900880" cy="5005626"/>
              </a:xfrm>
              <a:prstGeom prst="roundRect">
                <a:avLst/>
              </a:prstGeom>
              <a:solidFill>
                <a:schemeClr val="accent3">
                  <a:lumMod val="20000"/>
                  <a:lumOff val="80000"/>
                </a:schemeClr>
              </a:solidFill>
              <a:ln w="38100">
                <a:solidFill>
                  <a:srgbClr val="6565C9"/>
                </a:solidFill>
              </a:ln>
              <a:effectLst>
                <a:innerShdw blurRad="114300">
                  <a:prstClr val="black"/>
                </a:innerShdw>
              </a:effectLst>
            </p:spPr>
            <p:style>
              <a:lnRef idx="2">
                <a:schemeClr val="accent4"/>
              </a:lnRef>
              <a:fillRef idx="1">
                <a:schemeClr val="lt1"/>
              </a:fillRef>
              <a:effectRef idx="0">
                <a:schemeClr val="accent4"/>
              </a:effectRef>
              <a:fontRef idx="minor">
                <a:schemeClr val="dk1"/>
              </a:fontRef>
            </p:style>
            <p:txBody>
              <a:bodyPr wrap="square">
                <a:spAutoFit/>
              </a:bodyPr>
              <a:lstStyle/>
              <a:p>
                <a:pPr marL="163620" algn="ctr"/>
                <a:endParaRPr lang="fr-FR" sz="3200" b="1" dirty="0" smtClean="0">
                  <a:latin typeface="Times New Roman" panose="02020603050405020304" pitchFamily="18" charset="0"/>
                  <a:cs typeface="Times New Roman" panose="02020603050405020304" pitchFamily="18" charset="0"/>
                </a:endParaRPr>
              </a:p>
              <a:p>
                <a:pPr algn="ctr"/>
                <a:r>
                  <a:rPr lang="fr-FR" sz="3200" b="1" u="sng" dirty="0" smtClean="0">
                    <a:latin typeface="Times New Roman" panose="02020603050405020304" pitchFamily="18" charset="0"/>
                    <a:cs typeface="Times New Roman" panose="02020603050405020304" pitchFamily="18" charset="0"/>
                  </a:rPr>
                  <a:t>La Licence  </a:t>
                </a:r>
                <a:r>
                  <a:rPr lang="fr-FR" sz="3200" b="1" u="sng" dirty="0">
                    <a:latin typeface="Times New Roman" panose="02020603050405020304" pitchFamily="18" charset="0"/>
                    <a:cs typeface="Times New Roman" panose="02020603050405020304" pitchFamily="18" charset="0"/>
                  </a:rPr>
                  <a:t>de Génétique </a:t>
                </a:r>
                <a:r>
                  <a:rPr lang="fr-FR" sz="3200" b="1" dirty="0">
                    <a:latin typeface="Times New Roman" panose="02020603050405020304" pitchFamily="18" charset="0"/>
                    <a:cs typeface="Times New Roman" panose="02020603050405020304" pitchFamily="18" charset="0"/>
                  </a:rPr>
                  <a:t>constitue une formation d’excellence qui permet </a:t>
                </a:r>
                <a:r>
                  <a:rPr lang="fr-FR" sz="3200" b="1" dirty="0" smtClean="0">
                    <a:latin typeface="Times New Roman" panose="02020603050405020304" pitchFamily="18" charset="0"/>
                    <a:cs typeface="Times New Roman" panose="02020603050405020304" pitchFamily="18" charset="0"/>
                  </a:rPr>
                  <a:t>une </a:t>
                </a:r>
                <a:r>
                  <a:rPr lang="fr-FR" sz="3200" b="1" dirty="0">
                    <a:latin typeface="Times New Roman" panose="02020603050405020304" pitchFamily="18" charset="0"/>
                    <a:cs typeface="Times New Roman" panose="02020603050405020304" pitchFamily="18" charset="0"/>
                  </a:rPr>
                  <a:t>formation d’étudiants scientifiques </a:t>
                </a:r>
                <a:r>
                  <a:rPr lang="fr-FR" sz="3200" b="1" dirty="0" smtClean="0">
                    <a:latin typeface="Times New Roman" panose="02020603050405020304" pitchFamily="18" charset="0"/>
                    <a:cs typeface="Times New Roman" panose="02020603050405020304" pitchFamily="18" charset="0"/>
                  </a:rPr>
                  <a:t>à </a:t>
                </a:r>
                <a:r>
                  <a:rPr lang="fr-FR" sz="3200" b="1" dirty="0">
                    <a:latin typeface="Times New Roman" panose="02020603050405020304" pitchFamily="18" charset="0"/>
                    <a:cs typeface="Times New Roman" panose="02020603050405020304" pitchFamily="18" charset="0"/>
                  </a:rPr>
                  <a:t>des approches</a:t>
                </a:r>
                <a:r>
                  <a:rPr lang="fr-FR" sz="3200" b="1" u="sng" dirty="0">
                    <a:latin typeface="Times New Roman" panose="02020603050405020304" pitchFamily="18" charset="0"/>
                    <a:cs typeface="Times New Roman" panose="02020603050405020304" pitchFamily="18" charset="0"/>
                  </a:rPr>
                  <a:t> multidisciplinaires </a:t>
                </a:r>
                <a:r>
                  <a:rPr lang="fr-FR" sz="3200" b="1" dirty="0">
                    <a:latin typeface="Times New Roman" panose="02020603050405020304" pitchFamily="18" charset="0"/>
                    <a:cs typeface="Times New Roman" panose="02020603050405020304" pitchFamily="18" charset="0"/>
                  </a:rPr>
                  <a:t>en sciences de la vie (</a:t>
                </a:r>
                <a:r>
                  <a:rPr lang="fr-FR" sz="3200" b="1" dirty="0" smtClean="0">
                    <a:latin typeface="Times New Roman" panose="02020603050405020304" pitchFamily="18" charset="0"/>
                    <a:cs typeface="Times New Roman" panose="02020603050405020304" pitchFamily="18" charset="0"/>
                  </a:rPr>
                  <a:t>génétique animal, végétal, microbienne et </a:t>
                </a:r>
                <a:r>
                  <a:rPr lang="fr-FR" sz="3200" b="1" dirty="0">
                    <a:latin typeface="Times New Roman" panose="02020603050405020304" pitchFamily="18" charset="0"/>
                    <a:cs typeface="Times New Roman" panose="02020603050405020304" pitchFamily="18" charset="0"/>
                  </a:rPr>
                  <a:t>humaine, </a:t>
                </a:r>
                <a:r>
                  <a:rPr lang="fr-FR" sz="3200" b="1" dirty="0" smtClean="0">
                    <a:latin typeface="Times New Roman" panose="02020603050405020304" pitchFamily="18" charset="0"/>
                    <a:cs typeface="Times New Roman" panose="02020603050405020304" pitchFamily="18" charset="0"/>
                  </a:rPr>
                  <a:t>génomique</a:t>
                </a:r>
                <a:r>
                  <a:rPr lang="fr-FR" sz="3200" b="1" dirty="0">
                    <a:latin typeface="Times New Roman" panose="02020603050405020304" pitchFamily="18" charset="0"/>
                    <a:cs typeface="Times New Roman" panose="02020603050405020304" pitchFamily="18" charset="0"/>
                  </a:rPr>
                  <a:t>, génétique des populations, développement normal et pathologique, biologie cellulaire, </a:t>
                </a:r>
                <a:r>
                  <a:rPr lang="fr-FR" sz="3200" b="1" dirty="0" smtClean="0">
                    <a:latin typeface="Times New Roman" panose="02020603050405020304" pitchFamily="18" charset="0"/>
                    <a:cs typeface="Times New Roman" panose="02020603050405020304" pitchFamily="18" charset="0"/>
                  </a:rPr>
                  <a:t>Biologie moléculaire appliqué, </a:t>
                </a:r>
                <a:r>
                  <a:rPr lang="fr-FR" sz="3200" b="1" dirty="0">
                    <a:latin typeface="Times New Roman" panose="02020603050405020304" pitchFamily="18" charset="0"/>
                    <a:cs typeface="Times New Roman" panose="02020603050405020304" pitchFamily="18" charset="0"/>
                  </a:rPr>
                  <a:t>etc.) utilisant les différents outils </a:t>
                </a:r>
                <a:r>
                  <a:rPr lang="fr-FR" sz="3200" b="1" dirty="0" smtClean="0">
                    <a:latin typeface="Times New Roman" panose="02020603050405020304" pitchFamily="18" charset="0"/>
                    <a:cs typeface="Times New Roman" panose="02020603050405020304" pitchFamily="18" charset="0"/>
                  </a:rPr>
                  <a:t>génétiques</a:t>
                </a:r>
                <a:endParaRPr lang="fr-FR" sz="3200" b="1" dirty="0">
                  <a:latin typeface="Times New Roman" panose="02020603050405020304" pitchFamily="18" charset="0"/>
                  <a:cs typeface="Times New Roman" panose="02020603050405020304" pitchFamily="18" charset="0"/>
                </a:endParaRPr>
              </a:p>
            </p:txBody>
          </p:sp>
          <p:sp>
            <p:nvSpPr>
              <p:cNvPr id="183" name="Text Box 8"/>
              <p:cNvSpPr txBox="1">
                <a:spLocks noChangeArrowheads="1"/>
              </p:cNvSpPr>
              <p:nvPr/>
            </p:nvSpPr>
            <p:spPr bwMode="auto">
              <a:xfrm>
                <a:off x="3261946" y="6799589"/>
                <a:ext cx="4484211" cy="1013847"/>
              </a:xfrm>
              <a:prstGeom prst="roundRect">
                <a:avLst/>
              </a:prstGeom>
              <a:solidFill>
                <a:srgbClr val="6565C9"/>
              </a:solidFill>
              <a:ln w="38100">
                <a:solidFill>
                  <a:schemeClr val="tx1">
                    <a:lumMod val="95000"/>
                    <a:lumOff val="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defTabSz="831190" fontAlgn="base">
                  <a:spcBef>
                    <a:spcPct val="0"/>
                  </a:spcBef>
                  <a:spcAft>
                    <a:spcPts val="909"/>
                  </a:spcAft>
                </a:pPr>
                <a:r>
                  <a:rPr lang="fr-FR" sz="4000" b="1" dirty="0" smtClean="0">
                    <a:solidFill>
                      <a:schemeClr val="bg1"/>
                    </a:solidFill>
                    <a:latin typeface="Arial" pitchFamily="34" charset="0"/>
                    <a:ea typeface="Arial" pitchFamily="34" charset="0"/>
                    <a:cs typeface="Arial" pitchFamily="34" charset="0"/>
                  </a:rPr>
                  <a:t>Présentation </a:t>
                </a:r>
              </a:p>
            </p:txBody>
          </p:sp>
        </p:grpSp>
        <p:grpSp>
          <p:nvGrpSpPr>
            <p:cNvPr id="201" name="Groupe 200"/>
            <p:cNvGrpSpPr/>
            <p:nvPr/>
          </p:nvGrpSpPr>
          <p:grpSpPr>
            <a:xfrm>
              <a:off x="471390" y="62705"/>
              <a:ext cx="27717943" cy="40492955"/>
              <a:chOff x="471390" y="62705"/>
              <a:chExt cx="27717943" cy="40492955"/>
            </a:xfrm>
          </p:grpSpPr>
          <p:sp>
            <p:nvSpPr>
              <p:cNvPr id="1029" name="AutoShape 5"/>
              <p:cNvSpPr>
                <a:spLocks noChangeArrowheads="1"/>
              </p:cNvSpPr>
              <p:nvPr/>
            </p:nvSpPr>
            <p:spPr bwMode="auto">
              <a:xfrm>
                <a:off x="1667308" y="2876903"/>
                <a:ext cx="25403252" cy="3523103"/>
              </a:xfrm>
              <a:prstGeom prst="flowChartAlternateProcess">
                <a:avLst/>
              </a:prstGeom>
              <a:solidFill>
                <a:srgbClr val="6565C9"/>
              </a:solidFill>
              <a:ln w="38100">
                <a:solidFill>
                  <a:srgbClr val="6565C9"/>
                </a:solidFill>
                <a:headEnd/>
                <a:tailEnd/>
              </a:ln>
            </p:spPr>
            <p:style>
              <a:lnRef idx="2">
                <a:schemeClr val="accent1"/>
              </a:lnRef>
              <a:fillRef idx="1">
                <a:schemeClr val="lt1"/>
              </a:fillRef>
              <a:effectRef idx="0">
                <a:schemeClr val="accent1"/>
              </a:effectRef>
              <a:fontRef idx="minor">
                <a:schemeClr val="dk1"/>
              </a:fontRef>
            </p:style>
            <p:txBody>
              <a:bodyPr vert="horz" wrap="square" lIns="83119" tIns="41559" rIns="83119" bIns="41559" numCol="1" anchor="t" anchorCtr="0" compatLnSpc="1">
                <a:prstTxWarp prst="textNoShape">
                  <a:avLst/>
                </a:prstTxWarp>
              </a:bodyPr>
              <a:lstStyle/>
              <a:p>
                <a:pPr algn="ctr" defTabSz="831190" fontAlgn="base">
                  <a:spcBef>
                    <a:spcPct val="0"/>
                  </a:spcBef>
                  <a:spcAft>
                    <a:spcPts val="909"/>
                  </a:spcAft>
                </a:pPr>
                <a:r>
                  <a:rPr lang="fr-FR" sz="8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Arial" pitchFamily="34" charset="0"/>
                    <a:cs typeface="Times New Roman" panose="02020603050405020304" pitchFamily="18" charset="0"/>
                  </a:rPr>
                  <a:t>Licence, Master et Doctorat</a:t>
                </a:r>
              </a:p>
              <a:p>
                <a:pPr algn="ctr" defTabSz="831190" fontAlgn="base">
                  <a:spcBef>
                    <a:spcPct val="0"/>
                  </a:spcBef>
                  <a:spcAft>
                    <a:spcPts val="909"/>
                  </a:spcAft>
                </a:pPr>
                <a:r>
                  <a:rPr lang="fr-FR" sz="8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Arial" pitchFamily="34" charset="0"/>
                    <a:cs typeface="Times New Roman" panose="02020603050405020304" pitchFamily="18" charset="0"/>
                  </a:rPr>
                  <a:t> académique en Génétique</a:t>
                </a:r>
              </a:p>
            </p:txBody>
          </p:sp>
          <p:sp>
            <p:nvSpPr>
              <p:cNvPr id="101" name="ZoneTexte 100"/>
              <p:cNvSpPr txBox="1"/>
              <p:nvPr/>
            </p:nvSpPr>
            <p:spPr>
              <a:xfrm>
                <a:off x="1667308" y="62705"/>
                <a:ext cx="25403252" cy="2423032"/>
              </a:xfrm>
              <a:prstGeom prst="rect">
                <a:avLst/>
              </a:prstGeom>
              <a:noFill/>
              <a:ln w="38100">
                <a:solidFill>
                  <a:schemeClr val="accent1"/>
                </a:solidFill>
              </a:ln>
            </p:spPr>
            <p:txBody>
              <a:bodyPr wrap="square" lIns="83119" tIns="41559" rIns="83119" bIns="41559" rtlCol="0">
                <a:spAutoFit/>
              </a:bodyPr>
              <a:lstStyle/>
              <a:p>
                <a:pPr algn="ctr"/>
                <a:r>
                  <a:rPr lang="fr-FR"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Université de Tlemcen</a:t>
                </a:r>
              </a:p>
              <a:p>
                <a:pPr algn="ctr"/>
                <a:r>
                  <a:rPr lang="fr-FR" sz="8000" b="1" dirty="0" smtClean="0"/>
                  <a:t> </a:t>
                </a:r>
                <a:endParaRPr lang="fr-FR" sz="8000" dirty="0">
                  <a:latin typeface="Arial" pitchFamily="34" charset="0"/>
                  <a:cs typeface="Arial" pitchFamily="34" charset="0"/>
                </a:endParaRPr>
              </a:p>
            </p:txBody>
          </p:sp>
          <p:grpSp>
            <p:nvGrpSpPr>
              <p:cNvPr id="197" name="Groupe 196"/>
              <p:cNvGrpSpPr/>
              <p:nvPr/>
            </p:nvGrpSpPr>
            <p:grpSpPr>
              <a:xfrm>
                <a:off x="471390" y="6927924"/>
                <a:ext cx="27717943" cy="33627736"/>
                <a:chOff x="471390" y="6927924"/>
                <a:chExt cx="27717943" cy="33627736"/>
              </a:xfrm>
            </p:grpSpPr>
            <p:sp>
              <p:nvSpPr>
                <p:cNvPr id="130" name="Rectangle 129"/>
                <p:cNvSpPr/>
                <p:nvPr/>
              </p:nvSpPr>
              <p:spPr>
                <a:xfrm>
                  <a:off x="12748101" y="7376323"/>
                  <a:ext cx="15441232" cy="3317933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atin typeface="Arial" pitchFamily="34" charset="0"/>
                    <a:cs typeface="Arial" pitchFamily="34" charset="0"/>
                  </a:endParaRPr>
                </a:p>
              </p:txBody>
            </p:sp>
            <p:sp>
              <p:nvSpPr>
                <p:cNvPr id="118" name="Text Box 23"/>
                <p:cNvSpPr txBox="1">
                  <a:spLocks noChangeArrowheads="1"/>
                </p:cNvSpPr>
                <p:nvPr/>
              </p:nvSpPr>
              <p:spPr bwMode="auto">
                <a:xfrm>
                  <a:off x="17177246" y="6927924"/>
                  <a:ext cx="4968552" cy="744366"/>
                </a:xfrm>
                <a:prstGeom prst="roundRect">
                  <a:avLst/>
                </a:prstGeom>
                <a:solidFill>
                  <a:srgbClr val="6565C9"/>
                </a:solidFill>
                <a:ln w="38100">
                  <a:solidFill>
                    <a:schemeClr val="tx1">
                      <a:lumMod val="95000"/>
                      <a:lumOff val="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defTabSz="831190" fontAlgn="base">
                    <a:spcBef>
                      <a:spcPct val="0"/>
                    </a:spcBef>
                    <a:spcAft>
                      <a:spcPts val="909"/>
                    </a:spcAft>
                  </a:pPr>
                  <a:r>
                    <a:rPr lang="fr-FR" sz="4000" b="1" dirty="0" smtClean="0">
                      <a:solidFill>
                        <a:schemeClr val="bg1"/>
                      </a:solidFill>
                      <a:latin typeface="Arial" pitchFamily="34" charset="0"/>
                      <a:ea typeface="Arial" pitchFamily="34" charset="0"/>
                      <a:cs typeface="Arial" pitchFamily="34" charset="0"/>
                    </a:rPr>
                    <a:t>Potentielle</a:t>
                  </a:r>
                </a:p>
                <a:p>
                  <a:pPr algn="ctr" defTabSz="831190" fontAlgn="base">
                    <a:spcBef>
                      <a:spcPct val="0"/>
                    </a:spcBef>
                    <a:spcAft>
                      <a:spcPts val="909"/>
                    </a:spcAft>
                  </a:pPr>
                  <a:endParaRPr lang="fr-FR" sz="4000" b="1" dirty="0" smtClean="0">
                    <a:solidFill>
                      <a:schemeClr val="bg1"/>
                    </a:solidFill>
                    <a:latin typeface="Arial" pitchFamily="34" charset="0"/>
                    <a:ea typeface="Arial" pitchFamily="34" charset="0"/>
                    <a:cs typeface="Arial" pitchFamily="34" charset="0"/>
                  </a:endParaRPr>
                </a:p>
              </p:txBody>
            </p:sp>
            <p:sp>
              <p:nvSpPr>
                <p:cNvPr id="124" name="Rectangle à coins arrondis 123"/>
                <p:cNvSpPr/>
                <p:nvPr/>
              </p:nvSpPr>
              <p:spPr>
                <a:xfrm>
                  <a:off x="471390" y="19084426"/>
                  <a:ext cx="11334425" cy="8274606"/>
                </a:xfrm>
                <a:prstGeom prst="roundRect">
                  <a:avLst/>
                </a:prstGeom>
                <a:solidFill>
                  <a:schemeClr val="accent3">
                    <a:lumMod val="20000"/>
                    <a:lumOff val="80000"/>
                  </a:schemeClr>
                </a:solidFill>
                <a:ln w="38100">
                  <a:solidFill>
                    <a:schemeClr val="tx2">
                      <a:lumMod val="75000"/>
                    </a:schemeClr>
                  </a:solidFill>
                </a:ln>
              </p:spPr>
              <p:txBody>
                <a:bodyPr wrap="square">
                  <a:spAutoFit/>
                </a:bodyPr>
                <a:lstStyle/>
                <a:p>
                  <a:pPr algn="just"/>
                  <a:endParaRPr lang="fr-FR" sz="3200" u="sng" dirty="0" smtClean="0"/>
                </a:p>
                <a:p>
                  <a:pPr algn="just"/>
                  <a:r>
                    <a:rPr lang="fr-FR" sz="3200" dirty="0"/>
                    <a:t>Le parcours </a:t>
                  </a:r>
                  <a:r>
                    <a:rPr lang="fr-FR" sz="3200" dirty="0" smtClean="0"/>
                    <a:t>donne </a:t>
                  </a:r>
                  <a:r>
                    <a:rPr lang="fr-FR" sz="3200" dirty="0"/>
                    <a:t>aux étudiants une formation à la fois théorique et pratique dans les domaines les plus récents de la Biologie </a:t>
                  </a:r>
                  <a:r>
                    <a:rPr lang="fr-FR" sz="3200" dirty="0" smtClean="0"/>
                    <a:t>Moléculaire,, </a:t>
                  </a:r>
                  <a:r>
                    <a:rPr lang="fr-FR" sz="3200" dirty="0"/>
                    <a:t>et plus particulièrement de la Génétique, des Biotechnologies, et de la Génomique Fonctionnelle. Ces différents domaines sont développés sur l’ensemble des systèmes du monde vivant, allant des bactéries aux animaux, ainsi qu’à l’Homme,  :</a:t>
                  </a:r>
                </a:p>
                <a:p>
                  <a:pPr algn="just"/>
                  <a:endParaRPr lang="fr-FR" sz="3200" dirty="0" smtClean="0"/>
                </a:p>
                <a:p>
                  <a:pPr algn="just"/>
                  <a:r>
                    <a:rPr lang="fr-FR" sz="3200" dirty="0"/>
                    <a:t>La formation proposée vise à apporter une culture scientifique générale et une solide formation dans le domaine des sciences du vivant. Elle offre également à l’étudiant la possibilité d’acquérir de bonnes méthodes de travail et d’analyse et de développer ses compétences afin d’aborder au mieux son projet de formation</a:t>
                  </a:r>
                  <a:endParaRPr lang="fr-FR" sz="2800" dirty="0">
                    <a:solidFill>
                      <a:sysClr val="windowText" lastClr="000000"/>
                    </a:solidFill>
                    <a:latin typeface="Arial" pitchFamily="34" charset="0"/>
                    <a:cs typeface="Arial" pitchFamily="34" charset="0"/>
                  </a:endParaRPr>
                </a:p>
              </p:txBody>
            </p:sp>
          </p:grpSp>
        </p:grpSp>
      </p:grpSp>
      <p:sp>
        <p:nvSpPr>
          <p:cNvPr id="63" name="Text Box 23"/>
          <p:cNvSpPr txBox="1">
            <a:spLocks noChangeArrowheads="1"/>
          </p:cNvSpPr>
          <p:nvPr/>
        </p:nvSpPr>
        <p:spPr bwMode="auto">
          <a:xfrm>
            <a:off x="3649777" y="19245487"/>
            <a:ext cx="4824536" cy="720000"/>
          </a:xfrm>
          <a:prstGeom prst="roundRect">
            <a:avLst/>
          </a:prstGeom>
          <a:solidFill>
            <a:srgbClr val="6565C9"/>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defTabSz="831190" fontAlgn="base">
              <a:spcBef>
                <a:spcPct val="0"/>
              </a:spcBef>
              <a:spcAft>
                <a:spcPts val="909"/>
              </a:spcAft>
            </a:pPr>
            <a:r>
              <a:rPr lang="fr-FR" sz="4000" b="1" dirty="0" smtClean="0">
                <a:solidFill>
                  <a:schemeClr val="bg1"/>
                </a:solidFill>
                <a:latin typeface="Arial" pitchFamily="34" charset="0"/>
                <a:ea typeface="Arial" pitchFamily="34" charset="0"/>
                <a:cs typeface="Arial" pitchFamily="34" charset="0"/>
              </a:rPr>
              <a:t>Objectifs</a:t>
            </a:r>
          </a:p>
          <a:p>
            <a:pPr algn="ctr" defTabSz="831190" fontAlgn="base">
              <a:spcBef>
                <a:spcPct val="0"/>
              </a:spcBef>
              <a:spcAft>
                <a:spcPts val="909"/>
              </a:spcAft>
            </a:pPr>
            <a:endParaRPr lang="fr-FR" sz="4000" b="1" dirty="0" smtClean="0">
              <a:solidFill>
                <a:schemeClr val="bg1"/>
              </a:solidFill>
              <a:latin typeface="Arial" pitchFamily="34" charset="0"/>
              <a:ea typeface="Arial" pitchFamily="34" charset="0"/>
              <a:cs typeface="Arial" pitchFamily="34" charset="0"/>
            </a:endParaRPr>
          </a:p>
        </p:txBody>
      </p:sp>
      <p:sp>
        <p:nvSpPr>
          <p:cNvPr id="64" name="Rectangle à coins arrondis 63"/>
          <p:cNvSpPr/>
          <p:nvPr/>
        </p:nvSpPr>
        <p:spPr>
          <a:xfrm>
            <a:off x="13191606" y="15877493"/>
            <a:ext cx="8987058" cy="5032867"/>
          </a:xfrm>
          <a:prstGeom prst="roundRect">
            <a:avLst/>
          </a:prstGeom>
          <a:solidFill>
            <a:schemeClr val="accent3">
              <a:lumMod val="20000"/>
              <a:lumOff val="80000"/>
            </a:schemeClr>
          </a:solidFill>
          <a:ln>
            <a:solidFill>
              <a:schemeClr val="tx2">
                <a:lumMod val="60000"/>
                <a:lumOff val="40000"/>
              </a:schemeClr>
            </a:solidFill>
          </a:ln>
        </p:spPr>
        <p:txBody>
          <a:bodyPr wrap="square">
            <a:spAutoFit/>
          </a:bodyPr>
          <a:lstStyle/>
          <a:p>
            <a:pPr marL="457200" indent="-457200" algn="ctr" defTabSz="2303088">
              <a:spcBef>
                <a:spcPct val="0"/>
              </a:spcBef>
              <a:spcAft>
                <a:spcPct val="35000"/>
              </a:spcAft>
              <a:buFont typeface="Wingdings" panose="05000000000000000000" pitchFamily="2" charset="2"/>
              <a:buChar char="Ø"/>
            </a:pPr>
            <a:r>
              <a:rPr lang="fr-FR" sz="3200" b="1" dirty="0" smtClean="0">
                <a:solidFill>
                  <a:sysClr val="windowText" lastClr="000000"/>
                </a:solidFill>
                <a:latin typeface="Times New Roman" panose="02020603050405020304" pitchFamily="18" charset="0"/>
                <a:cs typeface="Times New Roman" panose="02020603050405020304" pitchFamily="18" charset="0"/>
              </a:rPr>
              <a:t>Collaboration avec 7 laboratoires étranger  reconnu sur le plan international,</a:t>
            </a:r>
          </a:p>
          <a:p>
            <a:pPr marL="457200" indent="-457200" algn="ctr" defTabSz="2303088">
              <a:spcBef>
                <a:spcPct val="0"/>
              </a:spcBef>
              <a:spcAft>
                <a:spcPct val="35000"/>
              </a:spcAft>
              <a:buFont typeface="Wingdings" panose="05000000000000000000" pitchFamily="2" charset="2"/>
              <a:buChar char="Ø"/>
            </a:pPr>
            <a:r>
              <a:rPr lang="fr-FR" sz="3200" b="1" dirty="0" smtClean="0">
                <a:solidFill>
                  <a:sysClr val="windowText" lastClr="000000"/>
                </a:solidFill>
                <a:latin typeface="Times New Roman" panose="02020603050405020304" pitchFamily="18" charset="0"/>
                <a:cs typeface="Times New Roman" panose="02020603050405020304" pitchFamily="18" charset="0"/>
              </a:rPr>
              <a:t>Collaboration avec des laboratoire et centre de recherche national,</a:t>
            </a:r>
          </a:p>
          <a:p>
            <a:pPr marL="457200" indent="-457200" algn="ctr" defTabSz="2303088">
              <a:spcBef>
                <a:spcPct val="0"/>
              </a:spcBef>
              <a:spcAft>
                <a:spcPct val="35000"/>
              </a:spcAft>
              <a:buFont typeface="Wingdings" panose="05000000000000000000" pitchFamily="2" charset="2"/>
              <a:buChar char="Ø"/>
            </a:pPr>
            <a:r>
              <a:rPr lang="fr-FR" sz="3200" b="1" dirty="0" smtClean="0">
                <a:solidFill>
                  <a:sysClr val="windowText" lastClr="000000"/>
                </a:solidFill>
                <a:latin typeface="Times New Roman" panose="02020603050405020304" pitchFamily="18" charset="0"/>
                <a:cs typeface="Times New Roman" panose="02020603050405020304" pitchFamily="18" charset="0"/>
              </a:rPr>
              <a:t>Collaboration avec différentes institution de recherche dans le domaine de l’élevage et de l’agriculture,</a:t>
            </a:r>
          </a:p>
          <a:p>
            <a:pPr marL="457200" indent="-457200" algn="ctr" defTabSz="2303088">
              <a:spcBef>
                <a:spcPct val="0"/>
              </a:spcBef>
              <a:spcAft>
                <a:spcPct val="35000"/>
              </a:spcAft>
              <a:buFont typeface="Wingdings" panose="05000000000000000000" pitchFamily="2" charset="2"/>
              <a:buChar char="Ø"/>
            </a:pPr>
            <a:r>
              <a:rPr lang="fr-FR" sz="3200" b="1" dirty="0" smtClean="0">
                <a:solidFill>
                  <a:sysClr val="windowText" lastClr="000000"/>
                </a:solidFill>
                <a:latin typeface="Times New Roman" panose="02020603050405020304" pitchFamily="18" charset="0"/>
                <a:cs typeface="Times New Roman" panose="02020603050405020304" pitchFamily="18" charset="0"/>
              </a:rPr>
              <a:t>Plusieurs projet de recherche en cours.</a:t>
            </a:r>
          </a:p>
        </p:txBody>
      </p:sp>
      <p:sp>
        <p:nvSpPr>
          <p:cNvPr id="3076" name="Rectangle 4"/>
          <p:cNvSpPr>
            <a:spLocks noChangeArrowheads="1"/>
          </p:cNvSpPr>
          <p:nvPr/>
        </p:nvSpPr>
        <p:spPr bwMode="auto">
          <a:xfrm>
            <a:off x="0" y="0"/>
            <a:ext cx="28803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1" name="Text Box 23"/>
          <p:cNvSpPr txBox="1">
            <a:spLocks noChangeArrowheads="1"/>
          </p:cNvSpPr>
          <p:nvPr/>
        </p:nvSpPr>
        <p:spPr bwMode="auto">
          <a:xfrm>
            <a:off x="18261295" y="24824068"/>
            <a:ext cx="4968552" cy="744366"/>
          </a:xfrm>
          <a:prstGeom prst="roundRect">
            <a:avLst/>
          </a:prstGeom>
          <a:solidFill>
            <a:srgbClr val="6565C9"/>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defTabSz="831190" fontAlgn="base">
              <a:spcBef>
                <a:spcPct val="0"/>
              </a:spcBef>
              <a:spcAft>
                <a:spcPts val="909"/>
              </a:spcAft>
            </a:pPr>
            <a:r>
              <a:rPr lang="fr-FR" sz="4000" b="1" dirty="0" smtClean="0">
                <a:solidFill>
                  <a:schemeClr val="bg1"/>
                </a:solidFill>
                <a:latin typeface="Arial" pitchFamily="34" charset="0"/>
                <a:ea typeface="Arial" pitchFamily="34" charset="0"/>
                <a:cs typeface="Arial" pitchFamily="34" charset="0"/>
              </a:rPr>
              <a:t>Organigramme</a:t>
            </a:r>
          </a:p>
          <a:p>
            <a:pPr algn="ctr" defTabSz="831190" fontAlgn="base">
              <a:spcBef>
                <a:spcPct val="0"/>
              </a:spcBef>
              <a:spcAft>
                <a:spcPts val="909"/>
              </a:spcAft>
            </a:pPr>
            <a:endParaRPr lang="fr-FR" sz="4000" b="1" dirty="0" smtClean="0">
              <a:solidFill>
                <a:schemeClr val="bg1"/>
              </a:solidFill>
              <a:latin typeface="Arial" pitchFamily="34" charset="0"/>
              <a:ea typeface="Arial" pitchFamily="34" charset="0"/>
              <a:cs typeface="Arial" pitchFamily="34" charset="0"/>
            </a:endParaRPr>
          </a:p>
        </p:txBody>
      </p:sp>
      <p:pic>
        <p:nvPicPr>
          <p:cNvPr id="4" name="Image 3"/>
          <p:cNvPicPr>
            <a:picLocks noChangeAspect="1"/>
          </p:cNvPicPr>
          <p:nvPr/>
        </p:nvPicPr>
        <p:blipFill>
          <a:blip r:embed="rId3" cstate="print"/>
          <a:stretch>
            <a:fillRect/>
          </a:stretch>
        </p:blipFill>
        <p:spPr>
          <a:xfrm>
            <a:off x="22247058" y="3584482"/>
            <a:ext cx="4549863" cy="2967435"/>
          </a:xfrm>
          <a:prstGeom prst="rect">
            <a:avLst/>
          </a:prstGeom>
          <a:ln>
            <a:noFill/>
          </a:ln>
          <a:effectLst>
            <a:softEdge rad="112500"/>
          </a:effectLst>
        </p:spPr>
      </p:pic>
      <p:pic>
        <p:nvPicPr>
          <p:cNvPr id="5" name="Image 4"/>
          <p:cNvPicPr>
            <a:picLocks noChangeAspect="1"/>
          </p:cNvPicPr>
          <p:nvPr/>
        </p:nvPicPr>
        <p:blipFill>
          <a:blip r:embed="rId4" cstate="print"/>
          <a:stretch>
            <a:fillRect/>
          </a:stretch>
        </p:blipFill>
        <p:spPr>
          <a:xfrm>
            <a:off x="2232448" y="3611702"/>
            <a:ext cx="4699518" cy="2996337"/>
          </a:xfrm>
          <a:prstGeom prst="rect">
            <a:avLst/>
          </a:prstGeom>
          <a:ln>
            <a:noFill/>
          </a:ln>
          <a:effectLst>
            <a:softEdge rad="112500"/>
          </a:effectLst>
        </p:spPr>
      </p:pic>
      <p:sp>
        <p:nvSpPr>
          <p:cNvPr id="43" name="Text Box 7"/>
          <p:cNvSpPr txBox="1">
            <a:spLocks noChangeArrowheads="1"/>
          </p:cNvSpPr>
          <p:nvPr/>
        </p:nvSpPr>
        <p:spPr bwMode="auto">
          <a:xfrm>
            <a:off x="3885580" y="1662621"/>
            <a:ext cx="21530392" cy="1520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defTabSz="831190" fontAlgn="base">
              <a:spcBef>
                <a:spcPct val="0"/>
              </a:spcBef>
              <a:spcAft>
                <a:spcPct val="0"/>
              </a:spcAft>
            </a:pPr>
            <a:r>
              <a:rPr lang="fr-FR" sz="4000" b="1" dirty="0" smtClean="0">
                <a:effectLst>
                  <a:outerShdw blurRad="38100" dist="38100" dir="2700000" algn="tl">
                    <a:srgbClr val="000000">
                      <a:alpha val="43137"/>
                    </a:srgbClr>
                  </a:outerShdw>
                </a:effectLst>
                <a:latin typeface="Times New Roman" pitchFamily="18" charset="0"/>
                <a:ea typeface="Arial" pitchFamily="34" charset="0"/>
                <a:cs typeface="Times New Roman" pitchFamily="18" charset="0"/>
              </a:rPr>
              <a:t>Département de Biologie, Faculté des sciences de la nature et de la vie des sciences de la terre et de l’univers (SNV-STU) </a:t>
            </a:r>
          </a:p>
        </p:txBody>
      </p:sp>
      <p:sp>
        <p:nvSpPr>
          <p:cNvPr id="44" name="Rectangle à coins arrondis 43"/>
          <p:cNvSpPr/>
          <p:nvPr/>
        </p:nvSpPr>
        <p:spPr>
          <a:xfrm>
            <a:off x="15272334" y="36081895"/>
            <a:ext cx="11140160" cy="851297"/>
          </a:xfrm>
          <a:prstGeom prst="roundRect">
            <a:avLst/>
          </a:prstGeom>
          <a:solidFill>
            <a:srgbClr val="C7C7EB"/>
          </a:solidFill>
          <a:ln>
            <a:solidFill>
              <a:schemeClr val="tx2">
                <a:lumMod val="75000"/>
              </a:schemeClr>
            </a:solidFill>
          </a:ln>
        </p:spPr>
        <p:txBody>
          <a:bodyPr wrap="square">
            <a:spAutoFit/>
          </a:bodyPr>
          <a:lstStyle/>
          <a:p>
            <a:pPr marL="457200" indent="-457200" algn="ctr">
              <a:buFont typeface="Wingdings" panose="05000000000000000000" pitchFamily="2" charset="2"/>
              <a:buChar char="Ø"/>
            </a:pPr>
            <a:r>
              <a:rPr lang="fr-FR" sz="44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Master dans le domaine </a:t>
            </a:r>
            <a:endParaRPr lang="fr-FR"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Rectangle à coins arrondis 44"/>
          <p:cNvSpPr/>
          <p:nvPr/>
        </p:nvSpPr>
        <p:spPr>
          <a:xfrm>
            <a:off x="14879899" y="27541543"/>
            <a:ext cx="11916264" cy="5414248"/>
          </a:xfrm>
          <a:prstGeom prst="roundRect">
            <a:avLst/>
          </a:prstGeom>
          <a:solidFill>
            <a:srgbClr val="8A8AD6"/>
          </a:solidFill>
          <a:ln w="57150">
            <a:solidFill>
              <a:srgbClr val="FFC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defTabSz="2303088">
              <a:lnSpc>
                <a:spcPct val="90000"/>
              </a:lnSpc>
              <a:spcBef>
                <a:spcPct val="0"/>
              </a:spcBef>
              <a:spcAft>
                <a:spcPct val="35000"/>
              </a:spcAft>
            </a:pPr>
            <a:r>
              <a:rPr lang="fr-FR" sz="3600" b="1" dirty="0" smtClean="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Licence GENETIQUE</a:t>
            </a:r>
          </a:p>
          <a:p>
            <a:pPr algn="ctr" defTabSz="2303088">
              <a:lnSpc>
                <a:spcPct val="90000"/>
              </a:lnSpc>
              <a:spcBef>
                <a:spcPct val="0"/>
              </a:spcBef>
              <a:spcAft>
                <a:spcPct val="35000"/>
              </a:spcAft>
            </a:pPr>
            <a:r>
              <a:rPr lang="fr-FR" sz="3600" b="1" dirty="0" smtClean="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3éme année</a:t>
            </a:r>
          </a:p>
          <a:p>
            <a:pPr algn="ctr" defTabSz="2303088">
              <a:lnSpc>
                <a:spcPct val="90000"/>
              </a:lnSpc>
              <a:spcBef>
                <a:spcPct val="0"/>
              </a:spcBef>
              <a:spcAft>
                <a:spcPct val="35000"/>
              </a:spcAft>
            </a:pPr>
            <a:r>
              <a:rPr lang="fr-FR" sz="4000" b="1" u="sng"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Conventions: </a:t>
            </a:r>
          </a:p>
          <a:p>
            <a:pPr marL="457200" indent="-457200" algn="ctr" defTabSz="2303088">
              <a:lnSpc>
                <a:spcPct val="90000"/>
              </a:lnSpc>
              <a:spcBef>
                <a:spcPct val="0"/>
              </a:spcBef>
              <a:spcAft>
                <a:spcPct val="35000"/>
              </a:spcAft>
              <a:buFont typeface="Wingdings" panose="05000000000000000000" pitchFamily="2" charset="2"/>
              <a:buChar char="Ø"/>
            </a:pPr>
            <a:r>
              <a:rPr lang="fr-FR" sz="4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l’université de Bari, Italie </a:t>
            </a:r>
          </a:p>
          <a:p>
            <a:pPr marL="457200" indent="-457200" algn="ctr" defTabSz="2303088">
              <a:lnSpc>
                <a:spcPct val="90000"/>
              </a:lnSpc>
              <a:spcBef>
                <a:spcPct val="0"/>
              </a:spcBef>
              <a:spcAft>
                <a:spcPct val="35000"/>
              </a:spcAft>
              <a:buFont typeface="Wingdings" panose="05000000000000000000" pitchFamily="2" charset="2"/>
              <a:buChar char="Ø"/>
            </a:pPr>
            <a:r>
              <a:rPr lang="fr-FR" sz="4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l’université de limoges, France </a:t>
            </a:r>
          </a:p>
          <a:p>
            <a:pPr marL="457200" indent="-457200" algn="ctr" defTabSz="2303088">
              <a:lnSpc>
                <a:spcPct val="90000"/>
              </a:lnSpc>
              <a:spcBef>
                <a:spcPct val="0"/>
              </a:spcBef>
              <a:spcAft>
                <a:spcPct val="35000"/>
              </a:spcAft>
              <a:buFont typeface="Wingdings" panose="05000000000000000000" pitchFamily="2" charset="2"/>
              <a:buChar char="Ø"/>
            </a:pPr>
            <a:r>
              <a:rPr lang="fr-FR" sz="4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 centre de recherche Nationaux et internationaux</a:t>
            </a:r>
          </a:p>
        </p:txBody>
      </p:sp>
      <p:grpSp>
        <p:nvGrpSpPr>
          <p:cNvPr id="8" name="Groupe 7"/>
          <p:cNvGrpSpPr/>
          <p:nvPr/>
        </p:nvGrpSpPr>
        <p:grpSpPr>
          <a:xfrm>
            <a:off x="15272334" y="38250410"/>
            <a:ext cx="11140160" cy="1606276"/>
            <a:chOff x="12353833" y="34728495"/>
            <a:chExt cx="8823885" cy="1606276"/>
          </a:xfrm>
        </p:grpSpPr>
        <p:sp>
          <p:nvSpPr>
            <p:cNvPr id="6" name="Rectangle à coins arrondis 5"/>
            <p:cNvSpPr/>
            <p:nvPr/>
          </p:nvSpPr>
          <p:spPr>
            <a:xfrm>
              <a:off x="12353833" y="34728495"/>
              <a:ext cx="8823885" cy="1606276"/>
            </a:xfrm>
            <a:prstGeom prst="roundRect">
              <a:avLst/>
            </a:prstGeom>
            <a:solidFill>
              <a:srgbClr val="C7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indent="-1143000" algn="ctr">
                <a:buFont typeface="Wingdings" panose="05000000000000000000" pitchFamily="2" charset="2"/>
                <a:buChar char="Ø"/>
              </a:pPr>
              <a:endParaRPr lang="en-US">
                <a:solidFill>
                  <a:schemeClr val="accent6">
                    <a:lumMod val="75000"/>
                  </a:schemeClr>
                </a:solidFill>
              </a:endParaRPr>
            </a:p>
          </p:txBody>
        </p:sp>
        <p:sp>
          <p:nvSpPr>
            <p:cNvPr id="7" name="ZoneTexte 6"/>
            <p:cNvSpPr txBox="1"/>
            <p:nvPr/>
          </p:nvSpPr>
          <p:spPr>
            <a:xfrm>
              <a:off x="12442063" y="35011332"/>
              <a:ext cx="8510881" cy="769441"/>
            </a:xfrm>
            <a:prstGeom prst="rect">
              <a:avLst/>
            </a:prstGeom>
            <a:noFill/>
          </p:spPr>
          <p:txBody>
            <a:bodyPr wrap="square" rtlCol="0">
              <a:spAutoFit/>
            </a:bodyPr>
            <a:lstStyle/>
            <a:p>
              <a:pPr marL="571500" indent="-571500" algn="ctr">
                <a:buFont typeface="Wingdings" panose="05000000000000000000" pitchFamily="2" charset="2"/>
                <a:buChar char="Ø"/>
              </a:pPr>
              <a:r>
                <a:rPr lang="fr-FR" sz="44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doctorat dans le domaine </a:t>
              </a:r>
              <a:endPar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0" name="ZoneTexte 9"/>
          <p:cNvSpPr txBox="1"/>
          <p:nvPr/>
        </p:nvSpPr>
        <p:spPr>
          <a:xfrm>
            <a:off x="17545441" y="34138619"/>
            <a:ext cx="6768752" cy="707886"/>
          </a:xfrm>
          <a:prstGeom prst="rect">
            <a:avLst/>
          </a:prstGeom>
          <a:ln w="57150">
            <a:solidFill>
              <a:srgbClr val="6565C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Poursuite </a:t>
            </a:r>
            <a:r>
              <a:rPr lang="fr-FR" sz="4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d'études</a:t>
            </a:r>
            <a:endParaRPr lang="fr-F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5" cstate="print"/>
          <a:stretch>
            <a:fillRect/>
          </a:stretch>
        </p:blipFill>
        <p:spPr>
          <a:xfrm>
            <a:off x="23078770" y="7614540"/>
            <a:ext cx="4052542" cy="2426001"/>
          </a:xfrm>
          <a:prstGeom prst="rect">
            <a:avLst/>
          </a:prstGeom>
          <a:ln>
            <a:noFill/>
          </a:ln>
          <a:effectLst>
            <a:softEdge rad="112500"/>
          </a:effectLst>
        </p:spPr>
      </p:pic>
      <p:pic>
        <p:nvPicPr>
          <p:cNvPr id="3080" name="Picture 8" descr="Résultat de recherche d'images pour &quot;vache ADN&quot;"/>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040139" y="20522119"/>
            <a:ext cx="4894719" cy="31242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7" cstate="print"/>
          <a:srcRect/>
          <a:stretch>
            <a:fillRect/>
          </a:stretch>
        </p:blipFill>
        <p:spPr bwMode="auto">
          <a:xfrm>
            <a:off x="16522855" y="21322838"/>
            <a:ext cx="4621213" cy="3020241"/>
          </a:xfrm>
          <a:prstGeom prst="rect">
            <a:avLst/>
          </a:prstGeom>
          <a:ln>
            <a:noFill/>
          </a:ln>
          <a:effectLst>
            <a:softEdge rad="112500"/>
          </a:effectLst>
        </p:spPr>
      </p:pic>
      <p:pic>
        <p:nvPicPr>
          <p:cNvPr id="13" name="Image 12"/>
          <p:cNvPicPr>
            <a:picLocks noChangeAspect="1"/>
          </p:cNvPicPr>
          <p:nvPr/>
        </p:nvPicPr>
        <p:blipFill>
          <a:blip r:embed="rId8" cstate="print"/>
          <a:stretch>
            <a:fillRect/>
          </a:stretch>
        </p:blipFill>
        <p:spPr>
          <a:xfrm>
            <a:off x="23028299" y="16762074"/>
            <a:ext cx="4827780" cy="3791419"/>
          </a:xfrm>
          <a:prstGeom prst="rect">
            <a:avLst/>
          </a:prstGeom>
          <a:ln>
            <a:noFill/>
          </a:ln>
          <a:effectLst>
            <a:softEdge rad="112500"/>
          </a:effectLst>
        </p:spPr>
      </p:pic>
      <p:pic>
        <p:nvPicPr>
          <p:cNvPr id="14" name="Image 13"/>
          <p:cNvPicPr>
            <a:picLocks noChangeAspect="1"/>
          </p:cNvPicPr>
          <p:nvPr/>
        </p:nvPicPr>
        <p:blipFill>
          <a:blip r:embed="rId9" cstate="print"/>
          <a:stretch>
            <a:fillRect/>
          </a:stretch>
        </p:blipFill>
        <p:spPr>
          <a:xfrm>
            <a:off x="24137722" y="11359726"/>
            <a:ext cx="3996469" cy="2997292"/>
          </a:xfrm>
          <a:prstGeom prst="rect">
            <a:avLst/>
          </a:prstGeom>
          <a:ln>
            <a:noFill/>
          </a:ln>
          <a:effectLst>
            <a:softEdge rad="112500"/>
          </a:effectLst>
        </p:spPr>
      </p:pic>
      <p:pic>
        <p:nvPicPr>
          <p:cNvPr id="15" name="Image 14"/>
          <p:cNvPicPr>
            <a:picLocks noChangeAspect="1"/>
          </p:cNvPicPr>
          <p:nvPr/>
        </p:nvPicPr>
        <p:blipFill>
          <a:blip r:embed="rId10" cstate="print"/>
          <a:stretch>
            <a:fillRect/>
          </a:stretch>
        </p:blipFill>
        <p:spPr>
          <a:xfrm>
            <a:off x="21737245" y="14041200"/>
            <a:ext cx="4777881" cy="2708531"/>
          </a:xfrm>
          <a:prstGeom prst="rect">
            <a:avLst/>
          </a:prstGeom>
          <a:ln>
            <a:noFill/>
          </a:ln>
          <a:effectLst>
            <a:softEdge rad="112500"/>
          </a:effectLst>
        </p:spPr>
      </p:pic>
      <p:grpSp>
        <p:nvGrpSpPr>
          <p:cNvPr id="19" name="Groupe 18"/>
          <p:cNvGrpSpPr/>
          <p:nvPr/>
        </p:nvGrpSpPr>
        <p:grpSpPr>
          <a:xfrm>
            <a:off x="16343211" y="9836120"/>
            <a:ext cx="7828719" cy="2917862"/>
            <a:chOff x="16343212" y="9836120"/>
            <a:chExt cx="6893340" cy="2917862"/>
          </a:xfrm>
        </p:grpSpPr>
        <p:pic>
          <p:nvPicPr>
            <p:cNvPr id="18" name="Image 17"/>
            <p:cNvPicPr>
              <a:picLocks noChangeAspect="1"/>
            </p:cNvPicPr>
            <p:nvPr/>
          </p:nvPicPr>
          <p:blipFill>
            <a:blip r:embed="rId11" cstate="print"/>
            <a:stretch>
              <a:fillRect/>
            </a:stretch>
          </p:blipFill>
          <p:spPr>
            <a:xfrm>
              <a:off x="16343212" y="10073239"/>
              <a:ext cx="6893340" cy="2680743"/>
            </a:xfrm>
            <a:prstGeom prst="rect">
              <a:avLst/>
            </a:prstGeom>
          </p:spPr>
        </p:pic>
        <p:pic>
          <p:nvPicPr>
            <p:cNvPr id="17" name="Image 16"/>
            <p:cNvPicPr>
              <a:picLocks noChangeAspect="1"/>
            </p:cNvPicPr>
            <p:nvPr/>
          </p:nvPicPr>
          <p:blipFill>
            <a:blip r:embed="rId12" cstate="print"/>
            <a:stretch>
              <a:fillRect/>
            </a:stretch>
          </p:blipFill>
          <p:spPr>
            <a:xfrm>
              <a:off x="19789882" y="9836120"/>
              <a:ext cx="3342424" cy="2912036"/>
            </a:xfrm>
            <a:prstGeom prst="rect">
              <a:avLst/>
            </a:prstGeom>
            <a:ln>
              <a:noFill/>
            </a:ln>
            <a:effectLst>
              <a:softEdge rad="112500"/>
            </a:effectLst>
          </p:spPr>
        </p:pic>
      </p:grpSp>
      <p:sp>
        <p:nvSpPr>
          <p:cNvPr id="61" name="Rectangle à coins arrondis 60"/>
          <p:cNvSpPr/>
          <p:nvPr/>
        </p:nvSpPr>
        <p:spPr>
          <a:xfrm>
            <a:off x="933600" y="28726470"/>
            <a:ext cx="11354665" cy="2213372"/>
          </a:xfrm>
          <a:prstGeom prst="roundRect">
            <a:avLst/>
          </a:prstGeom>
          <a:solidFill>
            <a:schemeClr val="accent3">
              <a:lumMod val="20000"/>
              <a:lumOff val="80000"/>
            </a:schemeClr>
          </a:solidFill>
          <a:ln w="38100">
            <a:solidFill>
              <a:schemeClr val="tx1">
                <a:lumMod val="95000"/>
                <a:lumOff val="5000"/>
              </a:schemeClr>
            </a:solidFill>
          </a:ln>
        </p:spPr>
        <p:txBody>
          <a:bodyPr wrap="square">
            <a:spAutoFit/>
          </a:bodyPr>
          <a:lstStyle/>
          <a:p>
            <a:pPr algn="just"/>
            <a:endParaRPr lang="fr-FR" sz="3200" u="sng" dirty="0" smtClean="0"/>
          </a:p>
          <a:p>
            <a:pPr algn="just"/>
            <a:r>
              <a:rPr lang="fr-FR" sz="3200" dirty="0"/>
              <a:t>Le programme de la licence </a:t>
            </a:r>
            <a:r>
              <a:rPr lang="fr-FR" sz="3200" dirty="0" smtClean="0"/>
              <a:t>génétique comprend </a:t>
            </a:r>
            <a:r>
              <a:rPr lang="fr-FR" sz="3200" dirty="0"/>
              <a:t>des unités d’enseignement (UE</a:t>
            </a:r>
            <a:r>
              <a:rPr lang="fr-FR" sz="3200" dirty="0" smtClean="0"/>
              <a:t>)</a:t>
            </a:r>
          </a:p>
          <a:p>
            <a:pPr algn="just"/>
            <a:endParaRPr lang="fr-FR" sz="2800" dirty="0">
              <a:solidFill>
                <a:sysClr val="windowText" lastClr="000000"/>
              </a:solidFill>
              <a:latin typeface="Arial" pitchFamily="34" charset="0"/>
              <a:cs typeface="Arial" pitchFamily="34" charset="0"/>
            </a:endParaRPr>
          </a:p>
        </p:txBody>
      </p:sp>
      <p:sp>
        <p:nvSpPr>
          <p:cNvPr id="62" name="Text Box 23"/>
          <p:cNvSpPr txBox="1">
            <a:spLocks noChangeArrowheads="1"/>
          </p:cNvSpPr>
          <p:nvPr/>
        </p:nvSpPr>
        <p:spPr bwMode="auto">
          <a:xfrm>
            <a:off x="4070570" y="28310080"/>
            <a:ext cx="4824536" cy="720000"/>
          </a:xfrm>
          <a:prstGeom prst="roundRect">
            <a:avLst/>
          </a:prstGeom>
          <a:solidFill>
            <a:srgbClr val="6565C9"/>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defTabSz="831190" fontAlgn="base">
              <a:spcBef>
                <a:spcPct val="0"/>
              </a:spcBef>
              <a:spcAft>
                <a:spcPts val="909"/>
              </a:spcAft>
            </a:pPr>
            <a:r>
              <a:rPr lang="fr-FR" sz="4000" b="1" dirty="0" smtClean="0">
                <a:solidFill>
                  <a:schemeClr val="bg1"/>
                </a:solidFill>
                <a:latin typeface="Arial" pitchFamily="34" charset="0"/>
                <a:ea typeface="Arial" pitchFamily="34" charset="0"/>
                <a:cs typeface="Arial" pitchFamily="34" charset="0"/>
              </a:rPr>
              <a:t>Programme </a:t>
            </a:r>
          </a:p>
          <a:p>
            <a:pPr algn="ctr" defTabSz="831190" fontAlgn="base">
              <a:spcBef>
                <a:spcPct val="0"/>
              </a:spcBef>
              <a:spcAft>
                <a:spcPts val="909"/>
              </a:spcAft>
            </a:pPr>
            <a:endParaRPr lang="fr-FR" sz="4000" b="1" dirty="0" smtClean="0">
              <a:solidFill>
                <a:schemeClr val="bg1"/>
              </a:solidFill>
              <a:latin typeface="Arial" pitchFamily="34" charset="0"/>
              <a:ea typeface="Arial" pitchFamily="34" charset="0"/>
              <a:cs typeface="Arial" pitchFamily="34" charset="0"/>
            </a:endParaRPr>
          </a:p>
        </p:txBody>
      </p:sp>
      <p:pic>
        <p:nvPicPr>
          <p:cNvPr id="21" name="Image 20"/>
          <p:cNvPicPr>
            <a:picLocks noChangeAspect="1"/>
          </p:cNvPicPr>
          <p:nvPr/>
        </p:nvPicPr>
        <p:blipFill rotWithShape="1">
          <a:blip r:embed="rId13" cstate="print"/>
          <a:srcRect l="997"/>
          <a:stretch/>
        </p:blipFill>
        <p:spPr>
          <a:xfrm>
            <a:off x="792287" y="31156460"/>
            <a:ext cx="12688473" cy="5098615"/>
          </a:xfrm>
          <a:prstGeom prst="rect">
            <a:avLst/>
          </a:prstGeom>
          <a:ln w="19050">
            <a:solidFill>
              <a:srgbClr val="0B192B"/>
            </a:solidFill>
          </a:ln>
        </p:spPr>
      </p:pic>
      <p:pic>
        <p:nvPicPr>
          <p:cNvPr id="22" name="Image 21"/>
          <p:cNvPicPr>
            <a:picLocks noChangeAspect="1"/>
          </p:cNvPicPr>
          <p:nvPr/>
        </p:nvPicPr>
        <p:blipFill rotWithShape="1">
          <a:blip r:embed="rId14" cstate="print"/>
          <a:srcRect l="2084" b="3704"/>
          <a:stretch/>
        </p:blipFill>
        <p:spPr>
          <a:xfrm>
            <a:off x="720280" y="36652372"/>
            <a:ext cx="12769246" cy="5616624"/>
          </a:xfrm>
          <a:prstGeom prst="rect">
            <a:avLst/>
          </a:prstGeom>
          <a:ln w="28575">
            <a:solidFill>
              <a:srgbClr val="0B192B"/>
            </a:solidFill>
            <a:prstDash val="soli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2089</TotalTime>
  <Words>305</Words>
  <Application>Microsoft Office PowerPoint</Application>
  <PresentationFormat>Personnalisé</PresentationFormat>
  <Paragraphs>44</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Windows-Trust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Triqui Chahinez</dc:creator>
  <cp:lastModifiedBy>BELYAGOUBI Larbi</cp:lastModifiedBy>
  <cp:revision>125</cp:revision>
  <dcterms:created xsi:type="dcterms:W3CDTF">2009-11-08T00:33:45Z</dcterms:created>
  <dcterms:modified xsi:type="dcterms:W3CDTF">2020-05-10T22:46:05Z</dcterms:modified>
</cp:coreProperties>
</file>