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43463" cy="3602196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5" d="100"/>
          <a:sy n="25" d="100"/>
        </p:scale>
        <p:origin x="-930" y="-72"/>
      </p:cViewPr>
      <p:guideLst>
        <p:guide orient="horz" pos="11346"/>
        <p:guide pos="9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8262" y="11190159"/>
            <a:ext cx="25706943" cy="7721374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6520" y="20412447"/>
            <a:ext cx="21170424" cy="92056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26511" y="1442552"/>
            <a:ext cx="6804779" cy="30735406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2174" y="1442552"/>
            <a:ext cx="19910280" cy="3073540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027" y="23147449"/>
            <a:ext cx="25706943" cy="71543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027" y="15267647"/>
            <a:ext cx="25706943" cy="787980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2174" y="8405130"/>
            <a:ext cx="13357530" cy="237728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73761" y="8405130"/>
            <a:ext cx="13357530" cy="237728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174" y="8063252"/>
            <a:ext cx="13362782" cy="33603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174" y="11423635"/>
            <a:ext cx="13362782" cy="20754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3265" y="8063252"/>
            <a:ext cx="13368031" cy="33603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3265" y="11423635"/>
            <a:ext cx="13368031" cy="20754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9" y="1434208"/>
            <a:ext cx="9949891" cy="61037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4353" y="1434214"/>
            <a:ext cx="16906937" cy="307437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179" y="7537932"/>
            <a:ext cx="9949891" cy="246400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7929" y="25215374"/>
            <a:ext cx="18146078" cy="2976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27929" y="3218629"/>
            <a:ext cx="18146078" cy="216131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7929" y="28192195"/>
            <a:ext cx="18146078" cy="4227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75" y="1442552"/>
            <a:ext cx="27219117" cy="6003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175" y="8405130"/>
            <a:ext cx="27219117" cy="23772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2174" y="33387026"/>
            <a:ext cx="7056808" cy="191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33184" y="33387026"/>
            <a:ext cx="9577096" cy="191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74482" y="33387026"/>
            <a:ext cx="7056808" cy="191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llipse 95"/>
          <p:cNvSpPr/>
          <p:nvPr/>
        </p:nvSpPr>
        <p:spPr>
          <a:xfrm>
            <a:off x="619817" y="18368171"/>
            <a:ext cx="6143668" cy="5286412"/>
          </a:xfrm>
          <a:prstGeom prst="ellipse">
            <a:avLst/>
          </a:prstGeom>
          <a:blipFill>
            <a:blip r:embed="rId2">
              <a:lum brigh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1099399" y="21154253"/>
            <a:ext cx="9144064" cy="5429288"/>
          </a:xfrm>
          <a:prstGeom prst="ellipse">
            <a:avLst/>
          </a:prstGeom>
          <a:blipFill>
            <a:blip r:embed="rId3">
              <a:lum bright="3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15907549" y="28298053"/>
            <a:ext cx="6715172" cy="5143536"/>
          </a:xfrm>
          <a:prstGeom prst="ellipse">
            <a:avLst/>
          </a:prstGeom>
          <a:blipFill>
            <a:blip r:embed="rId4">
              <a:lum bright="25000" contrast="-21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71438" y="28798119"/>
            <a:ext cx="8192245" cy="6795216"/>
          </a:xfrm>
          <a:prstGeom prst="ellipse">
            <a:avLst/>
          </a:prstGeom>
          <a:blipFill>
            <a:blip r:embed="rId5">
              <a:lum bright="21000" contrast="-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3908605" y="7152405"/>
            <a:ext cx="5691916" cy="571504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0" y="5652207"/>
            <a:ext cx="8359096" cy="750099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57721" y="222920"/>
            <a:ext cx="24811747" cy="27264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REPUBLIQUE ALGERIENNE DEMOCRATIQUE ET POPULAIRE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MINISTERE  DE L’ENSEIGNEMENT SUPERIEUR ET DE LA RECHERCHE SCIENTIFIQUE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UNIVERSITE  ABOU BEKR BELKAID TLEMCEN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FACULTE DES SCIENCES  DE LA NATURE DE LA VIE, SCIENCES DE LA TERRE ET DE L’UNIVERS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DÉPARTEMENT D’ECOLOGIE ET ENVIRONNEMENT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44" y="0"/>
            <a:ext cx="3673665" cy="47149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97270" y="0"/>
            <a:ext cx="3675323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6314826" y="3509067"/>
            <a:ext cx="17315271" cy="2643206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7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FILIÈRE D’HYDROBIOLOGIE MARINE ET CONTINENTALE</a:t>
            </a:r>
            <a:endParaRPr lang="fr-F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852409" y="6723777"/>
            <a:ext cx="12538644" cy="2643206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L2: HYDROBIOLOGIE MARINE ET CONTINENTALE</a:t>
            </a:r>
            <a:endParaRPr lang="fr-FR" sz="6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538730" y="10295677"/>
            <a:ext cx="17315271" cy="2643206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5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55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L3: BIOLOGIE ET ÉCOLOGIE DES MILIEUX AQUATIQUES</a:t>
            </a:r>
            <a:endParaRPr lang="fr-FR" sz="55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8875" y="19094409"/>
            <a:ext cx="18331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S’intégrer facilement dans le milieu socioprofessionnel spécialisé dans l’exploitation durable des ressources halieutiques.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8876" y="16939411"/>
            <a:ext cx="21540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Postuler à un emploi dans les organismes publics ou privés concernés par les problèmes environnementaux notamment marins et continentaux.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877886" y="27940863"/>
            <a:ext cx="18509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Cadre dirigeant, directions de pêche et d’aquaculture de wilaya, conseiller scientifique.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21440005"/>
            <a:ext cx="16355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Recherche scientifique : attaché de recherche auprès du CNRDPA et ses annexes de recherche sur le territoire national.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839776" y="24011773"/>
            <a:ext cx="14255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Laboratoire de contrôle de la qualité des denrées alimentaires et des eaux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521530" y="18582485"/>
            <a:ext cx="9030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</a:rPr>
              <a:t>Cosmétologie et parapharmacie</a:t>
            </a:r>
            <a:endParaRPr lang="fr-FR" sz="4000" b="1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938973" y="16867973"/>
            <a:ext cx="4357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Agro-industrie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535520" y="20296997"/>
            <a:ext cx="11016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</a:rPr>
              <a:t>Industrie d’alimentation animalière</a:t>
            </a:r>
            <a:endParaRPr lang="fr-FR" sz="4000" b="1" dirty="0"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08876" y="28832002"/>
            <a:ext cx="822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Direction générale de la pêche et de l’aquaculture (DGPA)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639990" y="26083475"/>
            <a:ext cx="1791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</a:rPr>
              <a:t>Ecoles de formations de la pêche et de l’aquaculture (EFTP)</a:t>
            </a:r>
            <a:endParaRPr lang="fr-FR" sz="4000" b="1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8042824" y="22154385"/>
            <a:ext cx="980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Exploitations aquacoles privées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803781" y="24083211"/>
            <a:ext cx="1186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Instituts de formation professionnelle.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594572" y="31655639"/>
            <a:ext cx="2395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</a:rPr>
              <a:t>Bureaux d’études spécialisées en aquaculture et dans les études d’impact sur l’environnement.</a:t>
            </a:r>
            <a:endParaRPr lang="fr-FR" sz="4000" b="1" dirty="0"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-18793" y="26226351"/>
            <a:ext cx="10942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Entreprises de restauration d’écosystèmes naturels.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384659" y="33798779"/>
            <a:ext cx="2433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Entreprises de production d’outils didactiques liés à l’aquaculture, la pêche et l’environnement.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638841" y="30298317"/>
            <a:ext cx="1970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4000" b="1" dirty="0" smtClean="0">
                <a:latin typeface="Comic Sans MS" pitchFamily="66" charset="0"/>
                <a:cs typeface="Arial" pitchFamily="34" charset="0"/>
              </a:rPr>
              <a:t>Entreprise de production de flores et de faunes aquatiques d’ornementation.</a:t>
            </a:r>
            <a:endParaRPr lang="fr-FR" sz="4000" b="1" dirty="0"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24088242" y="17653791"/>
            <a:ext cx="5178213" cy="1588"/>
          </a:xfrm>
          <a:prstGeom prst="line">
            <a:avLst/>
          </a:prstGeom>
          <a:ln w="38100" cmpd="thickThin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1326755" y="19511179"/>
            <a:ext cx="6368064" cy="1588"/>
          </a:xfrm>
          <a:prstGeom prst="line">
            <a:avLst/>
          </a:prstGeom>
          <a:ln w="38100" cmpd="thickThin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19162347" y="21297129"/>
            <a:ext cx="6532208" cy="0"/>
          </a:xfrm>
          <a:prstGeom prst="line">
            <a:avLst/>
          </a:prstGeom>
          <a:ln w="38100" cmpd="thickThin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3415468" y="18439609"/>
            <a:ext cx="76127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0728615" y="20654187"/>
            <a:ext cx="746347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7595016" y="23083079"/>
            <a:ext cx="7090305" cy="1588"/>
          </a:xfrm>
          <a:prstGeom prst="line">
            <a:avLst/>
          </a:prstGeom>
          <a:ln w="38100" cmpd="thickThin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4684259" y="25083343"/>
            <a:ext cx="7836653" cy="1588"/>
          </a:xfrm>
          <a:prstGeom prst="line">
            <a:avLst/>
          </a:prstGeom>
          <a:ln w="38100" cmpd="thickThin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1922772" y="27226483"/>
            <a:ext cx="8209827" cy="1588"/>
          </a:xfrm>
          <a:prstGeom prst="line">
            <a:avLst/>
          </a:prstGeom>
          <a:ln w="38100" cmpd="thickThin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9012015" y="29512499"/>
            <a:ext cx="8135192" cy="1588"/>
          </a:xfrm>
          <a:prstGeom prst="line">
            <a:avLst/>
          </a:prstGeom>
          <a:ln w="38100" cmpd="thickThin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444685" y="31084135"/>
            <a:ext cx="7836653" cy="1588"/>
          </a:xfrm>
          <a:prstGeom prst="line">
            <a:avLst/>
          </a:prstGeom>
          <a:ln w="38100" cmpd="thickThin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5653450" y="32584333"/>
            <a:ext cx="7836653" cy="1588"/>
          </a:xfrm>
          <a:prstGeom prst="line">
            <a:avLst/>
          </a:prstGeom>
          <a:ln w="38100" cmpd="thickThin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3638310" y="34656035"/>
            <a:ext cx="7836653" cy="1588"/>
          </a:xfrm>
          <a:prstGeom prst="line">
            <a:avLst/>
          </a:prstGeom>
          <a:ln w="381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5131007" y="25583409"/>
            <a:ext cx="7239574" cy="1588"/>
          </a:xfrm>
          <a:prstGeom prst="line">
            <a:avLst/>
          </a:prstGeom>
          <a:ln w="38100" cmpd="thickThin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2145615" y="27797987"/>
            <a:ext cx="7239574" cy="1588"/>
          </a:xfrm>
          <a:prstGeom prst="line">
            <a:avLst/>
          </a:prstGeom>
          <a:ln w="38100" cmpd="thickThin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1175363" y="30298317"/>
            <a:ext cx="6373088" cy="1588"/>
          </a:xfrm>
          <a:prstGeom prst="line">
            <a:avLst/>
          </a:prstGeom>
          <a:ln w="38100" cmpd="thickThin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13289788" y="18439609"/>
            <a:ext cx="7612748" cy="1588"/>
          </a:xfrm>
          <a:prstGeom prst="line">
            <a:avLst/>
          </a:prstGeom>
          <a:ln w="38100" cmpd="thickThin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0602935" y="20654187"/>
            <a:ext cx="7463479" cy="1588"/>
          </a:xfrm>
          <a:prstGeom prst="line">
            <a:avLst/>
          </a:prstGeom>
          <a:ln w="38100" cmpd="thickThin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7692179" y="23011641"/>
            <a:ext cx="7239574" cy="1588"/>
          </a:xfrm>
          <a:prstGeom prst="line">
            <a:avLst/>
          </a:prstGeom>
          <a:ln w="38100" cmpd="thickThin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lèche courbée vers la gauche 77"/>
          <p:cNvSpPr/>
          <p:nvPr/>
        </p:nvSpPr>
        <p:spPr>
          <a:xfrm>
            <a:off x="23765729" y="4580637"/>
            <a:ext cx="1800000" cy="324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9" name="Flèche courbée vers la droite 78"/>
          <p:cNvSpPr/>
          <p:nvPr/>
        </p:nvSpPr>
        <p:spPr>
          <a:xfrm>
            <a:off x="4191717" y="4580637"/>
            <a:ext cx="1800000" cy="3240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0" name="Chevron 79"/>
          <p:cNvSpPr/>
          <p:nvPr/>
        </p:nvSpPr>
        <p:spPr>
          <a:xfrm rot="5400000">
            <a:off x="14335912" y="9224107"/>
            <a:ext cx="1071570" cy="1214446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20969480">
            <a:off x="10619370" y="13928004"/>
            <a:ext cx="9429816" cy="163121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perspectiveAbove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10000" b="1" u="sng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Métiers d’avenir </a:t>
            </a:r>
            <a:endParaRPr lang="fr-FR" sz="10000" b="1" u="sng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3" name="Pensées 92"/>
          <p:cNvSpPr/>
          <p:nvPr/>
        </p:nvSpPr>
        <p:spPr>
          <a:xfrm>
            <a:off x="1977139" y="13724701"/>
            <a:ext cx="6786610" cy="28575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0" b="1" dirty="0" smtClean="0">
                <a:solidFill>
                  <a:schemeClr val="accent6">
                    <a:lumMod val="75000"/>
                  </a:schemeClr>
                </a:solidFill>
              </a:rPr>
              <a:t>Emploi</a:t>
            </a:r>
            <a:endParaRPr lang="fr-FR" sz="10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Pensées 93"/>
          <p:cNvSpPr/>
          <p:nvPr/>
        </p:nvSpPr>
        <p:spPr>
          <a:xfrm>
            <a:off x="19765201" y="14153329"/>
            <a:ext cx="7715304" cy="28575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0" b="1" dirty="0" smtClean="0">
                <a:solidFill>
                  <a:srgbClr val="FFFF00"/>
                </a:solidFill>
              </a:rPr>
              <a:t>Débouchés</a:t>
            </a:r>
            <a:endParaRPr lang="fr-FR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225</Words>
  <PresentationFormat>Personnalisé</PresentationFormat>
  <Paragraphs>27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kim kim</dc:creator>
  <cp:lastModifiedBy>kim kim</cp:lastModifiedBy>
  <cp:revision>8</cp:revision>
  <dcterms:created xsi:type="dcterms:W3CDTF">2019-03-24T23:55:16Z</dcterms:created>
  <dcterms:modified xsi:type="dcterms:W3CDTF">2020-05-12T01:50:48Z</dcterms:modified>
</cp:coreProperties>
</file>