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764413" cy="39604950"/>
  <p:notesSz cx="6858000" cy="9144000"/>
  <p:defaultTextStyle>
    <a:defPPr>
      <a:defRPr lang="fr-FR"/>
    </a:defPPr>
    <a:lvl1pPr marL="0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67687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35374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203061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70748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338435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406122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73809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541496" algn="l" defTabSz="413537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7600B"/>
    <a:srgbClr val="DF8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" d="100"/>
          <a:sy n="12" d="100"/>
        </p:scale>
        <p:origin x="2106" y="18"/>
      </p:cViewPr>
      <p:guideLst>
        <p:guide orient="horz" pos="12474"/>
        <p:guide pos="10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57331" y="12303207"/>
            <a:ext cx="27849751" cy="8489394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14662" y="22442805"/>
            <a:ext cx="22935089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67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35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03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70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38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06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73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541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5119216" y="9158647"/>
            <a:ext cx="26410622" cy="19515522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870291" y="9158647"/>
            <a:ext cx="78702850" cy="19515522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8163" y="25449850"/>
            <a:ext cx="27849751" cy="7865983"/>
          </a:xfrm>
        </p:spPr>
        <p:txBody>
          <a:bodyPr anchor="t"/>
          <a:lstStyle>
            <a:lvl1pPr algn="l">
              <a:defRPr sz="181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88163" y="16786270"/>
            <a:ext cx="27849751" cy="866358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67687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3537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20306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70748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33843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40612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7380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5414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870292" y="53365842"/>
            <a:ext cx="52553893" cy="150948030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970257" y="53365842"/>
            <a:ext cx="52559579" cy="150948030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8221" y="1586034"/>
            <a:ext cx="29487972" cy="66008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38221" y="8865277"/>
            <a:ext cx="14476639" cy="369462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67687" indent="0">
              <a:buNone/>
              <a:defRPr sz="9000" b="1"/>
            </a:lvl2pPr>
            <a:lvl3pPr marL="4135374" indent="0">
              <a:buNone/>
              <a:defRPr sz="8100" b="1"/>
            </a:lvl3pPr>
            <a:lvl4pPr marL="6203061" indent="0">
              <a:buNone/>
              <a:defRPr sz="7200" b="1"/>
            </a:lvl4pPr>
            <a:lvl5pPr marL="8270748" indent="0">
              <a:buNone/>
              <a:defRPr sz="7200" b="1"/>
            </a:lvl5pPr>
            <a:lvl6pPr marL="10338435" indent="0">
              <a:buNone/>
              <a:defRPr sz="7200" b="1"/>
            </a:lvl6pPr>
            <a:lvl7pPr marL="12406122" indent="0">
              <a:buNone/>
              <a:defRPr sz="7200" b="1"/>
            </a:lvl7pPr>
            <a:lvl8pPr marL="14473809" indent="0">
              <a:buNone/>
              <a:defRPr sz="7200" b="1"/>
            </a:lvl8pPr>
            <a:lvl9pPr marL="16541496" indent="0">
              <a:buNone/>
              <a:defRPr sz="7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38221" y="12559903"/>
            <a:ext cx="14476639" cy="22818688"/>
          </a:xfrm>
        </p:spPr>
        <p:txBody>
          <a:bodyPr/>
          <a:lstStyle>
            <a:lvl1pPr>
              <a:defRPr sz="109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643868" y="8865277"/>
            <a:ext cx="14482326" cy="369462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67687" indent="0">
              <a:buNone/>
              <a:defRPr sz="9000" b="1"/>
            </a:lvl2pPr>
            <a:lvl3pPr marL="4135374" indent="0">
              <a:buNone/>
              <a:defRPr sz="8100" b="1"/>
            </a:lvl3pPr>
            <a:lvl4pPr marL="6203061" indent="0">
              <a:buNone/>
              <a:defRPr sz="7200" b="1"/>
            </a:lvl4pPr>
            <a:lvl5pPr marL="8270748" indent="0">
              <a:buNone/>
              <a:defRPr sz="7200" b="1"/>
            </a:lvl5pPr>
            <a:lvl6pPr marL="10338435" indent="0">
              <a:buNone/>
              <a:defRPr sz="7200" b="1"/>
            </a:lvl6pPr>
            <a:lvl7pPr marL="12406122" indent="0">
              <a:buNone/>
              <a:defRPr sz="7200" b="1"/>
            </a:lvl7pPr>
            <a:lvl8pPr marL="14473809" indent="0">
              <a:buNone/>
              <a:defRPr sz="7200" b="1"/>
            </a:lvl8pPr>
            <a:lvl9pPr marL="16541496" indent="0">
              <a:buNone/>
              <a:defRPr sz="7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643868" y="12559903"/>
            <a:ext cx="14482326" cy="22818688"/>
          </a:xfrm>
        </p:spPr>
        <p:txBody>
          <a:bodyPr/>
          <a:lstStyle>
            <a:lvl1pPr>
              <a:defRPr sz="109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8223" y="1576864"/>
            <a:ext cx="10779266" cy="671083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09975" y="1576866"/>
            <a:ext cx="18316217" cy="33801728"/>
          </a:xfrm>
        </p:spPr>
        <p:txBody>
          <a:bodyPr/>
          <a:lstStyle>
            <a:lvl1pPr>
              <a:defRPr sz="14500"/>
            </a:lvl1pPr>
            <a:lvl2pPr>
              <a:defRPr sz="12700"/>
            </a:lvl2pPr>
            <a:lvl3pPr>
              <a:defRPr sz="109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38223" y="8287705"/>
            <a:ext cx="10779266" cy="27090889"/>
          </a:xfrm>
        </p:spPr>
        <p:txBody>
          <a:bodyPr/>
          <a:lstStyle>
            <a:lvl1pPr marL="0" indent="0">
              <a:buNone/>
              <a:defRPr sz="6300"/>
            </a:lvl1pPr>
            <a:lvl2pPr marL="2067687" indent="0">
              <a:buNone/>
              <a:defRPr sz="5400"/>
            </a:lvl2pPr>
            <a:lvl3pPr marL="4135374" indent="0">
              <a:buNone/>
              <a:defRPr sz="4500"/>
            </a:lvl3pPr>
            <a:lvl4pPr marL="6203061" indent="0">
              <a:buNone/>
              <a:defRPr sz="4100"/>
            </a:lvl4pPr>
            <a:lvl5pPr marL="8270748" indent="0">
              <a:buNone/>
              <a:defRPr sz="4100"/>
            </a:lvl5pPr>
            <a:lvl6pPr marL="10338435" indent="0">
              <a:buNone/>
              <a:defRPr sz="4100"/>
            </a:lvl6pPr>
            <a:lvl7pPr marL="12406122" indent="0">
              <a:buNone/>
              <a:defRPr sz="4100"/>
            </a:lvl7pPr>
            <a:lvl8pPr marL="14473809" indent="0">
              <a:buNone/>
              <a:defRPr sz="4100"/>
            </a:lvl8pPr>
            <a:lvl9pPr marL="16541496" indent="0">
              <a:buNone/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2054" y="27723465"/>
            <a:ext cx="19658648" cy="327291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422054" y="3538776"/>
            <a:ext cx="19658648" cy="23762970"/>
          </a:xfrm>
        </p:spPr>
        <p:txBody>
          <a:bodyPr/>
          <a:lstStyle>
            <a:lvl1pPr marL="0" indent="0">
              <a:buNone/>
              <a:defRPr sz="14500"/>
            </a:lvl1pPr>
            <a:lvl2pPr marL="2067687" indent="0">
              <a:buNone/>
              <a:defRPr sz="12700"/>
            </a:lvl2pPr>
            <a:lvl3pPr marL="4135374" indent="0">
              <a:buNone/>
              <a:defRPr sz="10900"/>
            </a:lvl3pPr>
            <a:lvl4pPr marL="6203061" indent="0">
              <a:buNone/>
              <a:defRPr sz="9000"/>
            </a:lvl4pPr>
            <a:lvl5pPr marL="8270748" indent="0">
              <a:buNone/>
              <a:defRPr sz="9000"/>
            </a:lvl5pPr>
            <a:lvl6pPr marL="10338435" indent="0">
              <a:buNone/>
              <a:defRPr sz="9000"/>
            </a:lvl6pPr>
            <a:lvl7pPr marL="12406122" indent="0">
              <a:buNone/>
              <a:defRPr sz="9000"/>
            </a:lvl7pPr>
            <a:lvl8pPr marL="14473809" indent="0">
              <a:buNone/>
              <a:defRPr sz="9000"/>
            </a:lvl8pPr>
            <a:lvl9pPr marL="16541496" indent="0">
              <a:buNone/>
              <a:defRPr sz="9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22054" y="30996377"/>
            <a:ext cx="19658648" cy="4648078"/>
          </a:xfrm>
        </p:spPr>
        <p:txBody>
          <a:bodyPr/>
          <a:lstStyle>
            <a:lvl1pPr marL="0" indent="0">
              <a:buNone/>
              <a:defRPr sz="6300"/>
            </a:lvl1pPr>
            <a:lvl2pPr marL="2067687" indent="0">
              <a:buNone/>
              <a:defRPr sz="5400"/>
            </a:lvl2pPr>
            <a:lvl3pPr marL="4135374" indent="0">
              <a:buNone/>
              <a:defRPr sz="4500"/>
            </a:lvl3pPr>
            <a:lvl4pPr marL="6203061" indent="0">
              <a:buNone/>
              <a:defRPr sz="4100"/>
            </a:lvl4pPr>
            <a:lvl5pPr marL="8270748" indent="0">
              <a:buNone/>
              <a:defRPr sz="4100"/>
            </a:lvl5pPr>
            <a:lvl6pPr marL="10338435" indent="0">
              <a:buNone/>
              <a:defRPr sz="4100"/>
            </a:lvl6pPr>
            <a:lvl7pPr marL="12406122" indent="0">
              <a:buNone/>
              <a:defRPr sz="4100"/>
            </a:lvl7pPr>
            <a:lvl8pPr marL="14473809" indent="0">
              <a:buNone/>
              <a:defRPr sz="4100"/>
            </a:lvl8pPr>
            <a:lvl9pPr marL="16541496" indent="0">
              <a:buNone/>
              <a:defRPr sz="4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8B7-118D-4AD7-B534-679A0EA2CD4B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38221" y="1586034"/>
            <a:ext cx="29487972" cy="6600825"/>
          </a:xfrm>
          <a:prstGeom prst="rect">
            <a:avLst/>
          </a:prstGeom>
        </p:spPr>
        <p:txBody>
          <a:bodyPr vert="horz" lIns="413537" tIns="206769" rIns="413537" bIns="206769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38221" y="9241158"/>
            <a:ext cx="29487972" cy="26137436"/>
          </a:xfrm>
          <a:prstGeom prst="rect">
            <a:avLst/>
          </a:prstGeom>
        </p:spPr>
        <p:txBody>
          <a:bodyPr vert="horz" lIns="413537" tIns="206769" rIns="413537" bIns="20676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38221" y="36707924"/>
            <a:ext cx="7645030" cy="2108597"/>
          </a:xfrm>
          <a:prstGeom prst="rect">
            <a:avLst/>
          </a:prstGeom>
        </p:spPr>
        <p:txBody>
          <a:bodyPr vert="horz" lIns="413537" tIns="206769" rIns="413537" bIns="206769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938B7-118D-4AD7-B534-679A0EA2CD4B}" type="datetimeFigureOut">
              <a:rPr lang="fr-FR" smtClean="0"/>
              <a:pPr/>
              <a:t>11/03/2020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194508" y="36707924"/>
            <a:ext cx="10375397" cy="2108597"/>
          </a:xfrm>
          <a:prstGeom prst="rect">
            <a:avLst/>
          </a:prstGeom>
        </p:spPr>
        <p:txBody>
          <a:bodyPr vert="horz" lIns="413537" tIns="206769" rIns="413537" bIns="206769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3481163" y="36707924"/>
            <a:ext cx="7645030" cy="2108597"/>
          </a:xfrm>
          <a:prstGeom prst="rect">
            <a:avLst/>
          </a:prstGeom>
        </p:spPr>
        <p:txBody>
          <a:bodyPr vert="horz" lIns="413537" tIns="206769" rIns="413537" bIns="206769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779C-6A7D-4DF8-9E1A-8C908BED59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35374" rtl="0" eaLnBrk="1" latinLnBrk="0" hangingPunct="1">
        <a:spcBef>
          <a:spcPct val="0"/>
        </a:spcBef>
        <a:buNone/>
        <a:defRPr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0765" indent="-1550765" algn="l" defTabSz="4135374" rtl="0" eaLnBrk="1" latinLnBrk="0" hangingPunct="1">
        <a:spcBef>
          <a:spcPct val="20000"/>
        </a:spcBef>
        <a:buFont typeface="Arial" pitchFamily="34" charset="0"/>
        <a:buChar char="•"/>
        <a:defRPr sz="1450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91" indent="-1292304" algn="l" defTabSz="4135374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69218" indent="-1033844" algn="l" defTabSz="4135374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36905" indent="-1033844" algn="l" defTabSz="4135374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304592" indent="-1033844" algn="l" defTabSz="4135374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72279" indent="-1033844" algn="l" defTabSz="413537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439966" indent="-1033844" algn="l" defTabSz="413537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507653" indent="-1033844" algn="l" defTabSz="413537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575340" indent="-1033844" algn="l" defTabSz="413537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67687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35374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203061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70748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338435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406122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73809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541496" algn="l" defTabSz="413537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095002" y="514216"/>
            <a:ext cx="23749000" cy="250032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REPUBLIQUE ALGERIENNE DEMOCRATIQUE ET POPULAIRE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MINISTERE  DE L’ENSEIGNEMENT SUPERIEUR ET DE LA RECHERCHE SCIENTIFIQUE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UNIVERSITE  ABOU BEKR BELKAID TLEMCEN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FACULTE DES SCIENCES  DE LA NATURE ET DE LA VIE, SCIENCES DE LA TERRE ET DE L’UNIVERS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218" y="228464"/>
            <a:ext cx="3516313" cy="47149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26732" y="85587"/>
            <a:ext cx="3516313" cy="464347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8738340" y="3157421"/>
            <a:ext cx="17359434" cy="3286148"/>
          </a:xfrm>
          <a:prstGeom prst="bevel">
            <a:avLst>
              <a:gd name="adj" fmla="val 12500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4800" b="1" dirty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72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FILIÈRE SCIENCES ALIMENTAIRES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Parchemin horizontal 13"/>
          <p:cNvSpPr/>
          <p:nvPr/>
        </p:nvSpPr>
        <p:spPr>
          <a:xfrm>
            <a:off x="808722" y="15945963"/>
            <a:ext cx="7929618" cy="4000528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4400" b="1" dirty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MASTER BIOLOGIE DE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LA  NUTRITION</a:t>
            </a: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8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 P</a:t>
            </a:r>
            <a:r>
              <a:rPr lang="fr-FR" sz="4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.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uban vers le haut 16"/>
          <p:cNvSpPr/>
          <p:nvPr/>
        </p:nvSpPr>
        <p:spPr>
          <a:xfrm>
            <a:off x="737284" y="10729849"/>
            <a:ext cx="13858972" cy="4214842"/>
          </a:xfrm>
          <a:prstGeom prst="ribbon2">
            <a:avLst>
              <a:gd name="adj1" fmla="val 5558"/>
              <a:gd name="adj2" fmla="val 65199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fr-FR" sz="5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L3 </a:t>
            </a:r>
          </a:p>
          <a:p>
            <a:pPr algn="ctr"/>
            <a:r>
              <a:rPr lang="fr-FR" sz="48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ALIMENTATION, NUTRITION ET PATHOLOGIES</a:t>
            </a:r>
          </a:p>
          <a:p>
            <a:pPr algn="ctr"/>
            <a:r>
              <a:rPr lang="fr-FR" sz="5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P.</a:t>
            </a:r>
          </a:p>
          <a:p>
            <a:pPr algn="ctr"/>
            <a:endParaRPr lang="fr-FR" sz="4800" dirty="0"/>
          </a:p>
        </p:txBody>
      </p:sp>
      <p:sp>
        <p:nvSpPr>
          <p:cNvPr id="18" name="Parchemin horizontal 17"/>
          <p:cNvSpPr/>
          <p:nvPr/>
        </p:nvSpPr>
        <p:spPr>
          <a:xfrm>
            <a:off x="808722" y="26315115"/>
            <a:ext cx="8402136" cy="4000528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4400" b="1" dirty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MASTER NUTRITION  ET PATHOLOGIE</a:t>
            </a: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8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 A.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archemin horizontal 18"/>
          <p:cNvSpPr/>
          <p:nvPr/>
        </p:nvSpPr>
        <p:spPr>
          <a:xfrm>
            <a:off x="737284" y="20626483"/>
            <a:ext cx="8001056" cy="4000528"/>
          </a:xfrm>
          <a:prstGeom prst="horizontalScroll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4400" b="1" dirty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MASTER NUTRITION  ET DIETETIQUE</a:t>
            </a:r>
          </a:p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8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 P.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archemin horizontal 19"/>
          <p:cNvSpPr/>
          <p:nvPr/>
        </p:nvSpPr>
        <p:spPr>
          <a:xfrm>
            <a:off x="22358870" y="18472513"/>
            <a:ext cx="9858444" cy="4786346"/>
          </a:xfrm>
          <a:prstGeom prst="horizontalScroll">
            <a:avLst>
              <a:gd name="adj" fmla="val 11799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MASTER SECURITE AGROALIMENTAIRE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ET ASSURANCE QUALITE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8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A.</a:t>
            </a:r>
          </a:p>
        </p:txBody>
      </p:sp>
      <p:sp>
        <p:nvSpPr>
          <p:cNvPr id="21" name="Parchemin horizontal 20"/>
          <p:cNvSpPr/>
          <p:nvPr/>
        </p:nvSpPr>
        <p:spPr>
          <a:xfrm>
            <a:off x="22240122" y="25168687"/>
            <a:ext cx="9787006" cy="4714908"/>
          </a:xfrm>
          <a:prstGeom prst="horizontalScroll">
            <a:avLst>
              <a:gd name="adj" fmla="val 12500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MASTER AGROALIMENTAIRE 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ET CONTRÔLE DE QUALITE</a:t>
            </a:r>
          </a:p>
          <a:p>
            <a:pPr lvl="0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48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 A.</a:t>
            </a:r>
          </a:p>
        </p:txBody>
      </p:sp>
      <p:pic>
        <p:nvPicPr>
          <p:cNvPr id="22" name="Image 21" descr="Image associée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595860" y="24974323"/>
            <a:ext cx="8858312" cy="742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age 22" descr="Résultat de recherche d'images pour &quot;SCIENCES ALIMENTAIRES&quot;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10858" y="18002275"/>
            <a:ext cx="12715964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8722" y="7004447"/>
            <a:ext cx="6072230" cy="258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uban vers le haut 23"/>
          <p:cNvSpPr/>
          <p:nvPr/>
        </p:nvSpPr>
        <p:spPr>
          <a:xfrm>
            <a:off x="17953842" y="10658411"/>
            <a:ext cx="14501914" cy="4429156"/>
          </a:xfrm>
          <a:prstGeom prst="ribbon2">
            <a:avLst>
              <a:gd name="adj1" fmla="val 5558"/>
              <a:gd name="adj2" fmla="val 6111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8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fr-FR" sz="5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L3</a:t>
            </a:r>
            <a:r>
              <a:rPr lang="fr-FR" sz="48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</a:p>
          <a:p>
            <a:pPr algn="ctr"/>
            <a:r>
              <a:rPr lang="fr-FR" sz="48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TECHNOLOGIE  AGROALIMENTAIRE ET CONTRÔLE DE QUALITE</a:t>
            </a:r>
          </a:p>
          <a:p>
            <a:pPr algn="ctr"/>
            <a:r>
              <a:rPr lang="fr-FR" sz="5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Type A.</a:t>
            </a:r>
          </a:p>
          <a:p>
            <a:pPr algn="ctr"/>
            <a:endParaRPr lang="fr-FR" sz="4800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7881084" y="33161381"/>
            <a:ext cx="18859632" cy="6024697"/>
          </a:xfrm>
          <a:prstGeom prst="round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fr-FR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fr-FR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fr-FR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fr-FR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Doctorat en 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Nutrition et Santé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Transformation et Valorisation en Agroalimentaire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Nutrition et Sciences des Aliments</a:t>
            </a:r>
          </a:p>
          <a:p>
            <a:pPr>
              <a:lnSpc>
                <a:spcPct val="150000"/>
              </a:lnSpc>
            </a:pPr>
            <a:endParaRPr lang="fr-FR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fr-FR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fr-FR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fr-FR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uban vers le haut 26"/>
          <p:cNvSpPr/>
          <p:nvPr/>
        </p:nvSpPr>
        <p:spPr>
          <a:xfrm>
            <a:off x="7738208" y="6657883"/>
            <a:ext cx="19145384" cy="2928958"/>
          </a:xfrm>
          <a:prstGeom prst="ribbon2">
            <a:avLst>
              <a:gd name="adj1" fmla="val 5558"/>
              <a:gd name="adj2" fmla="val 47836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fr-FR" sz="5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L2</a:t>
            </a:r>
          </a:p>
          <a:p>
            <a:pPr algn="ctr"/>
            <a:r>
              <a:rPr lang="fr-FR" sz="54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SCIENCES ALIMENTAIRES</a:t>
            </a:r>
          </a:p>
          <a:p>
            <a:pPr algn="ctr"/>
            <a:endParaRPr lang="fr-FR" sz="5400" dirty="0"/>
          </a:p>
        </p:txBody>
      </p:sp>
      <p:sp>
        <p:nvSpPr>
          <p:cNvPr id="33" name="Flèche courbée vers la droite 32"/>
          <p:cNvSpPr/>
          <p:nvPr/>
        </p:nvSpPr>
        <p:spPr>
          <a:xfrm>
            <a:off x="3951994" y="33447133"/>
            <a:ext cx="2071702" cy="4000528"/>
          </a:xfrm>
          <a:prstGeom prst="curvedRightArrow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Flèche courbée vers la gauche 3"/>
          <p:cNvSpPr/>
          <p:nvPr/>
        </p:nvSpPr>
        <p:spPr>
          <a:xfrm>
            <a:off x="27255414" y="30531667"/>
            <a:ext cx="2628574" cy="4032448"/>
          </a:xfrm>
          <a:prstGeom prst="curvedLef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5414" y="7061307"/>
            <a:ext cx="5128904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9325422" y="15595390"/>
            <a:ext cx="12833002" cy="157163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Département de Biologie</a:t>
            </a:r>
            <a:endParaRPr lang="fr-FR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124</Words>
  <Application>Microsoft Office PowerPoint</Application>
  <PresentationFormat>Personnalisé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Thème Office</vt:lpstr>
      <vt:lpstr>Présentation PowerPoint</vt:lpstr>
    </vt:vector>
  </TitlesOfParts>
  <Company>MSS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MSK Info</dc:creator>
  <cp:lastModifiedBy>Acer</cp:lastModifiedBy>
  <cp:revision>101</cp:revision>
  <dcterms:created xsi:type="dcterms:W3CDTF">2017-03-15T22:31:04Z</dcterms:created>
  <dcterms:modified xsi:type="dcterms:W3CDTF">2020-03-11T19:17:15Z</dcterms:modified>
</cp:coreProperties>
</file>