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sldIdLst>
    <p:sldId id="258" r:id="rId2"/>
  </p:sldIdLst>
  <p:sldSz cx="32764413" cy="39604950"/>
  <p:notesSz cx="6858000" cy="9144000"/>
  <p:defaultTextStyle>
    <a:defPPr>
      <a:defRPr lang="fr-FR"/>
    </a:defPPr>
    <a:lvl1pPr marL="0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67687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35374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203061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70748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338435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406122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73809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541496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8D7D"/>
    <a:srgbClr val="39A6A9"/>
    <a:srgbClr val="993300"/>
    <a:srgbClr val="C76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" d="100"/>
          <a:sy n="22" d="100"/>
        </p:scale>
        <p:origin x="531" y="-1299"/>
      </p:cViewPr>
      <p:guideLst>
        <p:guide orient="horz" pos="12474"/>
        <p:guide pos="10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0194E-12B8-4680-AF5C-E81889053A9B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685800"/>
            <a:ext cx="28352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15E40-68F4-4118-A3CA-848B10B311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90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331" y="6481646"/>
            <a:ext cx="27849751" cy="13788390"/>
          </a:xfrm>
        </p:spPr>
        <p:txBody>
          <a:bodyPr anchor="b"/>
          <a:lstStyle>
            <a:lvl1pPr algn="ctr">
              <a:defRPr sz="2149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552" y="20801769"/>
            <a:ext cx="24573310" cy="9562026"/>
          </a:xfrm>
        </p:spPr>
        <p:txBody>
          <a:bodyPr/>
          <a:lstStyle>
            <a:lvl1pPr marL="0" indent="0" algn="ctr">
              <a:buNone/>
              <a:defRPr sz="8600"/>
            </a:lvl1pPr>
            <a:lvl2pPr marL="1638239" indent="0" algn="ctr">
              <a:buNone/>
              <a:defRPr sz="7166"/>
            </a:lvl2pPr>
            <a:lvl3pPr marL="3276478" indent="0" algn="ctr">
              <a:buNone/>
              <a:defRPr sz="6450"/>
            </a:lvl3pPr>
            <a:lvl4pPr marL="4914717" indent="0" algn="ctr">
              <a:buNone/>
              <a:defRPr sz="5733"/>
            </a:lvl4pPr>
            <a:lvl5pPr marL="6552956" indent="0" algn="ctr">
              <a:buNone/>
              <a:defRPr sz="5733"/>
            </a:lvl5pPr>
            <a:lvl6pPr marL="8191195" indent="0" algn="ctr">
              <a:buNone/>
              <a:defRPr sz="5733"/>
            </a:lvl6pPr>
            <a:lvl7pPr marL="9829434" indent="0" algn="ctr">
              <a:buNone/>
              <a:defRPr sz="5733"/>
            </a:lvl7pPr>
            <a:lvl8pPr marL="11467673" indent="0" algn="ctr">
              <a:buNone/>
              <a:defRPr sz="5733"/>
            </a:lvl8pPr>
            <a:lvl9pPr marL="13105912" indent="0" algn="ctr">
              <a:buNone/>
              <a:defRPr sz="573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49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69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47035" y="2108597"/>
            <a:ext cx="7064827" cy="3356336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2555" y="2108597"/>
            <a:ext cx="20784924" cy="3356336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43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93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490" y="9873746"/>
            <a:ext cx="28259306" cy="16474556"/>
          </a:xfrm>
        </p:spPr>
        <p:txBody>
          <a:bodyPr anchor="b"/>
          <a:lstStyle>
            <a:lvl1pPr>
              <a:defRPr sz="2149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5490" y="26504157"/>
            <a:ext cx="28259306" cy="8663580"/>
          </a:xfrm>
        </p:spPr>
        <p:txBody>
          <a:bodyPr/>
          <a:lstStyle>
            <a:lvl1pPr marL="0" indent="0">
              <a:buNone/>
              <a:defRPr sz="8600">
                <a:solidFill>
                  <a:schemeClr val="tx1"/>
                </a:solidFill>
              </a:defRPr>
            </a:lvl1pPr>
            <a:lvl2pPr marL="1638239" indent="0">
              <a:buNone/>
              <a:defRPr sz="7166">
                <a:solidFill>
                  <a:schemeClr val="tx1">
                    <a:tint val="75000"/>
                  </a:schemeClr>
                </a:solidFill>
              </a:defRPr>
            </a:lvl2pPr>
            <a:lvl3pPr marL="3276478" indent="0">
              <a:buNone/>
              <a:defRPr sz="6450">
                <a:solidFill>
                  <a:schemeClr val="tx1">
                    <a:tint val="75000"/>
                  </a:schemeClr>
                </a:solidFill>
              </a:defRPr>
            </a:lvl3pPr>
            <a:lvl4pPr marL="4914717" indent="0">
              <a:buNone/>
              <a:defRPr sz="5733">
                <a:solidFill>
                  <a:schemeClr val="tx1">
                    <a:tint val="75000"/>
                  </a:schemeClr>
                </a:solidFill>
              </a:defRPr>
            </a:lvl4pPr>
            <a:lvl5pPr marL="6552956" indent="0">
              <a:buNone/>
              <a:defRPr sz="5733">
                <a:solidFill>
                  <a:schemeClr val="tx1">
                    <a:tint val="75000"/>
                  </a:schemeClr>
                </a:solidFill>
              </a:defRPr>
            </a:lvl5pPr>
            <a:lvl6pPr marL="8191195" indent="0">
              <a:buNone/>
              <a:defRPr sz="5733">
                <a:solidFill>
                  <a:schemeClr val="tx1">
                    <a:tint val="75000"/>
                  </a:schemeClr>
                </a:solidFill>
              </a:defRPr>
            </a:lvl6pPr>
            <a:lvl7pPr marL="9829434" indent="0">
              <a:buNone/>
              <a:defRPr sz="5733">
                <a:solidFill>
                  <a:schemeClr val="tx1">
                    <a:tint val="75000"/>
                  </a:schemeClr>
                </a:solidFill>
              </a:defRPr>
            </a:lvl7pPr>
            <a:lvl8pPr marL="11467673" indent="0">
              <a:buNone/>
              <a:defRPr sz="5733">
                <a:solidFill>
                  <a:schemeClr val="tx1">
                    <a:tint val="75000"/>
                  </a:schemeClr>
                </a:solidFill>
              </a:defRPr>
            </a:lvl8pPr>
            <a:lvl9pPr marL="13105912" indent="0">
              <a:buNone/>
              <a:defRPr sz="5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03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2553" y="10542984"/>
            <a:ext cx="13924876" cy="2512897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86984" y="10542984"/>
            <a:ext cx="13924876" cy="2512897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06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821" y="2108606"/>
            <a:ext cx="28259306" cy="765512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6825" y="9708716"/>
            <a:ext cx="13860880" cy="4758092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38239" indent="0">
              <a:buNone/>
              <a:defRPr sz="7166" b="1"/>
            </a:lvl2pPr>
            <a:lvl3pPr marL="3276478" indent="0">
              <a:buNone/>
              <a:defRPr sz="6450" b="1"/>
            </a:lvl3pPr>
            <a:lvl4pPr marL="4914717" indent="0">
              <a:buNone/>
              <a:defRPr sz="5733" b="1"/>
            </a:lvl4pPr>
            <a:lvl5pPr marL="6552956" indent="0">
              <a:buNone/>
              <a:defRPr sz="5733" b="1"/>
            </a:lvl5pPr>
            <a:lvl6pPr marL="8191195" indent="0">
              <a:buNone/>
              <a:defRPr sz="5733" b="1"/>
            </a:lvl6pPr>
            <a:lvl7pPr marL="9829434" indent="0">
              <a:buNone/>
              <a:defRPr sz="5733" b="1"/>
            </a:lvl7pPr>
            <a:lvl8pPr marL="11467673" indent="0">
              <a:buNone/>
              <a:defRPr sz="5733" b="1"/>
            </a:lvl8pPr>
            <a:lvl9pPr marL="13105912" indent="0">
              <a:buNone/>
              <a:defRPr sz="573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825" y="14466808"/>
            <a:ext cx="13860880" cy="212784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86986" y="9708716"/>
            <a:ext cx="13929143" cy="4758092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38239" indent="0">
              <a:buNone/>
              <a:defRPr sz="7166" b="1"/>
            </a:lvl2pPr>
            <a:lvl3pPr marL="3276478" indent="0">
              <a:buNone/>
              <a:defRPr sz="6450" b="1"/>
            </a:lvl3pPr>
            <a:lvl4pPr marL="4914717" indent="0">
              <a:buNone/>
              <a:defRPr sz="5733" b="1"/>
            </a:lvl4pPr>
            <a:lvl5pPr marL="6552956" indent="0">
              <a:buNone/>
              <a:defRPr sz="5733" b="1"/>
            </a:lvl5pPr>
            <a:lvl6pPr marL="8191195" indent="0">
              <a:buNone/>
              <a:defRPr sz="5733" b="1"/>
            </a:lvl6pPr>
            <a:lvl7pPr marL="9829434" indent="0">
              <a:buNone/>
              <a:defRPr sz="5733" b="1"/>
            </a:lvl7pPr>
            <a:lvl8pPr marL="11467673" indent="0">
              <a:buNone/>
              <a:defRPr sz="5733" b="1"/>
            </a:lvl8pPr>
            <a:lvl9pPr marL="13105912" indent="0">
              <a:buNone/>
              <a:defRPr sz="573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86986" y="14466808"/>
            <a:ext cx="13929143" cy="2127849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33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6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71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821" y="2640330"/>
            <a:ext cx="10567376" cy="9241155"/>
          </a:xfrm>
        </p:spPr>
        <p:txBody>
          <a:bodyPr anchor="b"/>
          <a:lstStyle>
            <a:lvl1pPr>
              <a:defRPr sz="1146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9143" y="5702388"/>
            <a:ext cx="16586984" cy="28145184"/>
          </a:xfrm>
        </p:spPr>
        <p:txBody>
          <a:bodyPr/>
          <a:lstStyle>
            <a:lvl1pPr>
              <a:defRPr sz="11466"/>
            </a:lvl1pPr>
            <a:lvl2pPr>
              <a:defRPr sz="10033"/>
            </a:lvl2pPr>
            <a:lvl3pPr>
              <a:defRPr sz="8600"/>
            </a:lvl3pPr>
            <a:lvl4pPr>
              <a:defRPr sz="7166"/>
            </a:lvl4pPr>
            <a:lvl5pPr>
              <a:defRPr sz="7166"/>
            </a:lvl5pPr>
            <a:lvl6pPr>
              <a:defRPr sz="7166"/>
            </a:lvl6pPr>
            <a:lvl7pPr>
              <a:defRPr sz="7166"/>
            </a:lvl7pPr>
            <a:lvl8pPr>
              <a:defRPr sz="7166"/>
            </a:lvl8pPr>
            <a:lvl9pPr>
              <a:defRPr sz="7166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821" y="11881485"/>
            <a:ext cx="10567376" cy="22011921"/>
          </a:xfrm>
        </p:spPr>
        <p:txBody>
          <a:bodyPr/>
          <a:lstStyle>
            <a:lvl1pPr marL="0" indent="0">
              <a:buNone/>
              <a:defRPr sz="5733"/>
            </a:lvl1pPr>
            <a:lvl2pPr marL="1638239" indent="0">
              <a:buNone/>
              <a:defRPr sz="5016"/>
            </a:lvl2pPr>
            <a:lvl3pPr marL="3276478" indent="0">
              <a:buNone/>
              <a:defRPr sz="4300"/>
            </a:lvl3pPr>
            <a:lvl4pPr marL="4914717" indent="0">
              <a:buNone/>
              <a:defRPr sz="3583"/>
            </a:lvl4pPr>
            <a:lvl5pPr marL="6552956" indent="0">
              <a:buNone/>
              <a:defRPr sz="3583"/>
            </a:lvl5pPr>
            <a:lvl6pPr marL="8191195" indent="0">
              <a:buNone/>
              <a:defRPr sz="3583"/>
            </a:lvl6pPr>
            <a:lvl7pPr marL="9829434" indent="0">
              <a:buNone/>
              <a:defRPr sz="3583"/>
            </a:lvl7pPr>
            <a:lvl8pPr marL="11467673" indent="0">
              <a:buNone/>
              <a:defRPr sz="3583"/>
            </a:lvl8pPr>
            <a:lvl9pPr marL="13105912" indent="0">
              <a:buNone/>
              <a:defRPr sz="358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54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821" y="2640330"/>
            <a:ext cx="10567376" cy="9241155"/>
          </a:xfrm>
        </p:spPr>
        <p:txBody>
          <a:bodyPr anchor="b"/>
          <a:lstStyle>
            <a:lvl1pPr>
              <a:defRPr sz="1146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29143" y="5702388"/>
            <a:ext cx="16586984" cy="28145184"/>
          </a:xfrm>
        </p:spPr>
        <p:txBody>
          <a:bodyPr anchor="t"/>
          <a:lstStyle>
            <a:lvl1pPr marL="0" indent="0">
              <a:buNone/>
              <a:defRPr sz="11466"/>
            </a:lvl1pPr>
            <a:lvl2pPr marL="1638239" indent="0">
              <a:buNone/>
              <a:defRPr sz="10033"/>
            </a:lvl2pPr>
            <a:lvl3pPr marL="3276478" indent="0">
              <a:buNone/>
              <a:defRPr sz="8600"/>
            </a:lvl3pPr>
            <a:lvl4pPr marL="4914717" indent="0">
              <a:buNone/>
              <a:defRPr sz="7166"/>
            </a:lvl4pPr>
            <a:lvl5pPr marL="6552956" indent="0">
              <a:buNone/>
              <a:defRPr sz="7166"/>
            </a:lvl5pPr>
            <a:lvl6pPr marL="8191195" indent="0">
              <a:buNone/>
              <a:defRPr sz="7166"/>
            </a:lvl6pPr>
            <a:lvl7pPr marL="9829434" indent="0">
              <a:buNone/>
              <a:defRPr sz="7166"/>
            </a:lvl7pPr>
            <a:lvl8pPr marL="11467673" indent="0">
              <a:buNone/>
              <a:defRPr sz="7166"/>
            </a:lvl8pPr>
            <a:lvl9pPr marL="13105912" indent="0">
              <a:buNone/>
              <a:defRPr sz="7166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821" y="11881485"/>
            <a:ext cx="10567376" cy="22011921"/>
          </a:xfrm>
        </p:spPr>
        <p:txBody>
          <a:bodyPr/>
          <a:lstStyle>
            <a:lvl1pPr marL="0" indent="0">
              <a:buNone/>
              <a:defRPr sz="5733"/>
            </a:lvl1pPr>
            <a:lvl2pPr marL="1638239" indent="0">
              <a:buNone/>
              <a:defRPr sz="5016"/>
            </a:lvl2pPr>
            <a:lvl3pPr marL="3276478" indent="0">
              <a:buNone/>
              <a:defRPr sz="4300"/>
            </a:lvl3pPr>
            <a:lvl4pPr marL="4914717" indent="0">
              <a:buNone/>
              <a:defRPr sz="3583"/>
            </a:lvl4pPr>
            <a:lvl5pPr marL="6552956" indent="0">
              <a:buNone/>
              <a:defRPr sz="3583"/>
            </a:lvl5pPr>
            <a:lvl6pPr marL="8191195" indent="0">
              <a:buNone/>
              <a:defRPr sz="3583"/>
            </a:lvl6pPr>
            <a:lvl7pPr marL="9829434" indent="0">
              <a:buNone/>
              <a:defRPr sz="3583"/>
            </a:lvl7pPr>
            <a:lvl8pPr marL="11467673" indent="0">
              <a:buNone/>
              <a:defRPr sz="3583"/>
            </a:lvl8pPr>
            <a:lvl9pPr marL="13105912" indent="0">
              <a:buNone/>
              <a:defRPr sz="358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15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2554" y="2108606"/>
            <a:ext cx="28259306" cy="7655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554" y="10542984"/>
            <a:ext cx="28259306" cy="2512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2553" y="36707930"/>
            <a:ext cx="7371993" cy="21085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938B7-118D-4AD7-B534-679A0EA2CD4B}" type="datetimeFigureOut">
              <a:rPr lang="fr-FR" smtClean="0"/>
              <a:pPr/>
              <a:t>18/05/2020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53212" y="36707930"/>
            <a:ext cx="11057989" cy="21085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39867" y="36707930"/>
            <a:ext cx="7371993" cy="21085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88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3276478" rtl="0" eaLnBrk="1" latinLnBrk="0" hangingPunct="1">
        <a:lnSpc>
          <a:spcPct val="90000"/>
        </a:lnSpc>
        <a:spcBef>
          <a:spcPct val="0"/>
        </a:spcBef>
        <a:buNone/>
        <a:defRPr sz="157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9120" indent="-819120" algn="l" defTabSz="3276478" rtl="0" eaLnBrk="1" latinLnBrk="0" hangingPunct="1">
        <a:lnSpc>
          <a:spcPct val="90000"/>
        </a:lnSpc>
        <a:spcBef>
          <a:spcPts val="3583"/>
        </a:spcBef>
        <a:buFont typeface="Arial" panose="020B0604020202020204" pitchFamily="34" charset="0"/>
        <a:buChar char="•"/>
        <a:defRPr sz="10033" kern="1200">
          <a:solidFill>
            <a:schemeClr val="tx1"/>
          </a:solidFill>
          <a:latin typeface="+mn-lt"/>
          <a:ea typeface="+mn-ea"/>
          <a:cs typeface="+mn-cs"/>
        </a:defRPr>
      </a:lvl1pPr>
      <a:lvl2pPr marL="2457359" indent="-819120" algn="l" defTabSz="3276478" rtl="0" eaLnBrk="1" latinLnBrk="0" hangingPunct="1">
        <a:lnSpc>
          <a:spcPct val="90000"/>
        </a:lnSpc>
        <a:spcBef>
          <a:spcPts val="1792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095598" indent="-819120" algn="l" defTabSz="3276478" rtl="0" eaLnBrk="1" latinLnBrk="0" hangingPunct="1">
        <a:lnSpc>
          <a:spcPct val="90000"/>
        </a:lnSpc>
        <a:spcBef>
          <a:spcPts val="1792"/>
        </a:spcBef>
        <a:buFont typeface="Arial" panose="020B0604020202020204" pitchFamily="34" charset="0"/>
        <a:buChar char="•"/>
        <a:defRPr sz="7166" kern="1200">
          <a:solidFill>
            <a:schemeClr val="tx1"/>
          </a:solidFill>
          <a:latin typeface="+mn-lt"/>
          <a:ea typeface="+mn-ea"/>
          <a:cs typeface="+mn-cs"/>
        </a:defRPr>
      </a:lvl3pPr>
      <a:lvl4pPr marL="5733837" indent="-819120" algn="l" defTabSz="3276478" rtl="0" eaLnBrk="1" latinLnBrk="0" hangingPunct="1">
        <a:lnSpc>
          <a:spcPct val="90000"/>
        </a:lnSpc>
        <a:spcBef>
          <a:spcPts val="1792"/>
        </a:spcBef>
        <a:buFont typeface="Arial" panose="020B0604020202020204" pitchFamily="34" charset="0"/>
        <a:buChar char="•"/>
        <a:defRPr sz="6450" kern="1200">
          <a:solidFill>
            <a:schemeClr val="tx1"/>
          </a:solidFill>
          <a:latin typeface="+mn-lt"/>
          <a:ea typeface="+mn-ea"/>
          <a:cs typeface="+mn-cs"/>
        </a:defRPr>
      </a:lvl4pPr>
      <a:lvl5pPr marL="7372076" indent="-819120" algn="l" defTabSz="3276478" rtl="0" eaLnBrk="1" latinLnBrk="0" hangingPunct="1">
        <a:lnSpc>
          <a:spcPct val="90000"/>
        </a:lnSpc>
        <a:spcBef>
          <a:spcPts val="1792"/>
        </a:spcBef>
        <a:buFont typeface="Arial" panose="020B0604020202020204" pitchFamily="34" charset="0"/>
        <a:buChar char="•"/>
        <a:defRPr sz="6450" kern="1200">
          <a:solidFill>
            <a:schemeClr val="tx1"/>
          </a:solidFill>
          <a:latin typeface="+mn-lt"/>
          <a:ea typeface="+mn-ea"/>
          <a:cs typeface="+mn-cs"/>
        </a:defRPr>
      </a:lvl5pPr>
      <a:lvl6pPr marL="9010315" indent="-819120" algn="l" defTabSz="3276478" rtl="0" eaLnBrk="1" latinLnBrk="0" hangingPunct="1">
        <a:lnSpc>
          <a:spcPct val="90000"/>
        </a:lnSpc>
        <a:spcBef>
          <a:spcPts val="1792"/>
        </a:spcBef>
        <a:buFont typeface="Arial" panose="020B0604020202020204" pitchFamily="34" charset="0"/>
        <a:buChar char="•"/>
        <a:defRPr sz="6450" kern="1200">
          <a:solidFill>
            <a:schemeClr val="tx1"/>
          </a:solidFill>
          <a:latin typeface="+mn-lt"/>
          <a:ea typeface="+mn-ea"/>
          <a:cs typeface="+mn-cs"/>
        </a:defRPr>
      </a:lvl6pPr>
      <a:lvl7pPr marL="10648554" indent="-819120" algn="l" defTabSz="3276478" rtl="0" eaLnBrk="1" latinLnBrk="0" hangingPunct="1">
        <a:lnSpc>
          <a:spcPct val="90000"/>
        </a:lnSpc>
        <a:spcBef>
          <a:spcPts val="1792"/>
        </a:spcBef>
        <a:buFont typeface="Arial" panose="020B0604020202020204" pitchFamily="34" charset="0"/>
        <a:buChar char="•"/>
        <a:defRPr sz="6450" kern="1200">
          <a:solidFill>
            <a:schemeClr val="tx1"/>
          </a:solidFill>
          <a:latin typeface="+mn-lt"/>
          <a:ea typeface="+mn-ea"/>
          <a:cs typeface="+mn-cs"/>
        </a:defRPr>
      </a:lvl7pPr>
      <a:lvl8pPr marL="12286793" indent="-819120" algn="l" defTabSz="3276478" rtl="0" eaLnBrk="1" latinLnBrk="0" hangingPunct="1">
        <a:lnSpc>
          <a:spcPct val="90000"/>
        </a:lnSpc>
        <a:spcBef>
          <a:spcPts val="1792"/>
        </a:spcBef>
        <a:buFont typeface="Arial" panose="020B0604020202020204" pitchFamily="34" charset="0"/>
        <a:buChar char="•"/>
        <a:defRPr sz="6450" kern="1200">
          <a:solidFill>
            <a:schemeClr val="tx1"/>
          </a:solidFill>
          <a:latin typeface="+mn-lt"/>
          <a:ea typeface="+mn-ea"/>
          <a:cs typeface="+mn-cs"/>
        </a:defRPr>
      </a:lvl8pPr>
      <a:lvl9pPr marL="13925032" indent="-819120" algn="l" defTabSz="3276478" rtl="0" eaLnBrk="1" latinLnBrk="0" hangingPunct="1">
        <a:lnSpc>
          <a:spcPct val="90000"/>
        </a:lnSpc>
        <a:spcBef>
          <a:spcPts val="1792"/>
        </a:spcBef>
        <a:buFont typeface="Arial" panose="020B0604020202020204" pitchFamily="34" charset="0"/>
        <a:buChar char="•"/>
        <a:defRPr sz="6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478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1pPr>
      <a:lvl2pPr marL="1638239" algn="l" defTabSz="3276478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2pPr>
      <a:lvl3pPr marL="3276478" algn="l" defTabSz="3276478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3pPr>
      <a:lvl4pPr marL="4914717" algn="l" defTabSz="3276478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4pPr>
      <a:lvl5pPr marL="6552956" algn="l" defTabSz="3276478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5pPr>
      <a:lvl6pPr marL="8191195" algn="l" defTabSz="3276478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6pPr>
      <a:lvl7pPr marL="9829434" algn="l" defTabSz="3276478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7pPr>
      <a:lvl8pPr marL="11467673" algn="l" defTabSz="3276478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8pPr>
      <a:lvl9pPr marL="13105912" algn="l" defTabSz="3276478" rtl="0" eaLnBrk="1" latinLnBrk="0" hangingPunct="1">
        <a:defRPr sz="6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-101326" y="0"/>
            <a:ext cx="32764413" cy="40507076"/>
            <a:chOff x="-101326" y="0"/>
            <a:chExt cx="32764413" cy="40507076"/>
          </a:xfrm>
        </p:grpSpPr>
        <p:pic>
          <p:nvPicPr>
            <p:cNvPr id="5" name="yui_3_5_1_1_1571607680063_1018" descr="https://tse1.mm.bing.net/th?id=OIP.Eu5E-uMRxqq_IcNXqmgIwQHaEH&amp;pid=Api&amp;P=0&amp;w=274&amp;h=153"/>
            <p:cNvPicPr/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-101326" y="0"/>
              <a:ext cx="32764413" cy="39892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27000">
                <a:schemeClr val="accent1">
                  <a:alpha val="2000"/>
                </a:schemeClr>
              </a:glow>
              <a:outerShdw dir="5400000" algn="ctr" rotWithShape="0">
                <a:srgbClr val="000000">
                  <a:alpha val="39000"/>
                </a:srgbClr>
              </a:outerShdw>
              <a:reflection endPos="65000" dist="50800" dir="5400000" sy="-100000" algn="bl" rotWithShape="0"/>
            </a:effectLst>
          </p:spPr>
        </p:pic>
        <p:pic>
          <p:nvPicPr>
            <p:cNvPr id="6" name="Image 5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932109" y="13046705"/>
              <a:ext cx="6847833" cy="5924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4004787" y="125570"/>
              <a:ext cx="23749000" cy="2500329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3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REPUBLIQUE ALGERIENNE DEMOCRATIQUE ET POPULAIRE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3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MINISTERE  DE L’ENSEIGNEMENT SUPERIEUR ET DE LA RECHERCHE SCIENTIFIQUE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3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UNIVERSITE  ABOU BEKR BELKAID TLEMCEN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3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Arial" pitchFamily="34" charset="0"/>
                </a:rPr>
                <a:t>FACULTE DES SCIENCES  DE LA NATURE ET DE LA VIE, SCIENCES DE LA TERRE ET DE L’UNIVERS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343646" y="765198"/>
              <a:ext cx="2586673" cy="341583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66563" y="803226"/>
              <a:ext cx="2586673" cy="341583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10" name="ZoneTexte 9"/>
            <p:cNvSpPr txBox="1"/>
            <p:nvPr/>
          </p:nvSpPr>
          <p:spPr>
            <a:xfrm>
              <a:off x="4004787" y="2842203"/>
              <a:ext cx="24194688" cy="1338828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Offre de formation LMD Licence académique</a:t>
              </a:r>
              <a:endParaRPr lang="fr-FR" dirty="0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7957270" y="4578530"/>
              <a:ext cx="17287996" cy="2714644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5400" b="1" dirty="0" smtClean="0"/>
            </a:p>
            <a:p>
              <a:pPr algn="ctr"/>
              <a:endParaRPr lang="fr-FR" sz="5400" b="1" dirty="0" smtClean="0"/>
            </a:p>
            <a:p>
              <a:pPr algn="ctr"/>
              <a:endParaRPr lang="fr-FR" sz="5400" b="1" dirty="0" smtClean="0"/>
            </a:p>
            <a:p>
              <a:pPr algn="ctr"/>
              <a:endParaRPr lang="fr-FR" sz="5400" b="1" dirty="0" smtClean="0"/>
            </a:p>
            <a:p>
              <a:pPr algn="ctr"/>
              <a:endParaRPr lang="fr-FR" sz="5400" b="1" dirty="0" smtClean="0"/>
            </a:p>
            <a:p>
              <a:pPr algn="ctr"/>
              <a:endParaRPr lang="fr-FR" sz="5400" b="1" dirty="0" smtClean="0"/>
            </a:p>
            <a:p>
              <a:pPr algn="ctr"/>
              <a:endParaRPr lang="fr-FR" sz="5400" b="1" dirty="0" smtClean="0"/>
            </a:p>
            <a:p>
              <a:pPr algn="ctr"/>
              <a:endParaRPr lang="fr-FR" sz="5400" b="1" dirty="0" smtClean="0"/>
            </a:p>
            <a:p>
              <a:pPr algn="ctr"/>
              <a:r>
                <a:rPr lang="fr-FR" sz="5400" dirty="0" smtClean="0"/>
                <a:t>Domaine: Sciences de la Nature et de la Vie</a:t>
              </a:r>
            </a:p>
            <a:p>
              <a:pPr algn="ctr"/>
              <a:endParaRPr lang="fr-FR" sz="5400" dirty="0" smtClean="0"/>
            </a:p>
            <a:p>
              <a:pPr algn="ctr"/>
              <a:r>
                <a:rPr lang="fr-FR" sz="5400" dirty="0" smtClean="0"/>
                <a:t>Filière :Sciences Biologiques 	</a:t>
              </a:r>
            </a:p>
            <a:p>
              <a:pPr algn="ctr"/>
              <a:endParaRPr lang="fr-FR" sz="5400" b="1" dirty="0" smtClean="0"/>
            </a:p>
            <a:p>
              <a:endParaRPr lang="fr-FR" sz="5400" dirty="0" smtClean="0"/>
            </a:p>
            <a:p>
              <a:r>
                <a:rPr lang="fr-FR" sz="5400" dirty="0" smtClean="0"/>
                <a:t>	</a:t>
              </a:r>
            </a:p>
            <a:p>
              <a:endParaRPr lang="fr-FR" sz="5400" b="1" dirty="0" smtClean="0"/>
            </a:p>
            <a:p>
              <a:pPr algn="ctr"/>
              <a:endParaRPr lang="fr-FR" sz="5400" b="1" dirty="0" smtClean="0"/>
            </a:p>
            <a:p>
              <a:pPr algn="ctr"/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endParaRPr lang="fr-FR" sz="5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  <a:p>
              <a:pPr algn="ctr"/>
              <a:endParaRPr lang="fr-FR" sz="54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8395394" y="7690673"/>
              <a:ext cx="16849872" cy="1338828"/>
            </a:xfrm>
            <a:prstGeom prst="rect">
              <a:avLst/>
            </a:prstGeom>
            <a:solidFill>
              <a:srgbClr val="39A6A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Licence biologie moléculaire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2418" y="9654599"/>
              <a:ext cx="12215898" cy="12279507"/>
            </a:xfrm>
            <a:prstGeom prst="roundRect">
              <a:avLst/>
            </a:prstGeom>
            <a:gradFill flip="none" rotWithShape="1">
              <a:gsLst>
                <a:gs pos="10000">
                  <a:srgbClr val="00B0F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endParaRPr lang="fr-FR" sz="5400" b="1" dirty="0" smtClean="0">
                <a:solidFill>
                  <a:schemeClr val="tx1"/>
                </a:solidFill>
              </a:endParaRPr>
            </a:p>
            <a:p>
              <a:endParaRPr lang="fr-FR" sz="5400" b="1" dirty="0" smtClean="0">
                <a:solidFill>
                  <a:srgbClr val="7030A0"/>
                </a:solidFill>
              </a:endParaRPr>
            </a:p>
            <a:p>
              <a:pPr lvl="0" algn="just"/>
              <a:endParaRPr lang="fr-FR" sz="3600" dirty="0" smtClean="0">
                <a:solidFill>
                  <a:srgbClr val="FFFF00"/>
                </a:solidFill>
              </a:endParaRPr>
            </a:p>
            <a:p>
              <a:pPr lvl="0" algn="just"/>
              <a:endParaRPr lang="fr-FR" sz="3600" dirty="0">
                <a:solidFill>
                  <a:srgbClr val="FFFF00"/>
                </a:solidFill>
              </a:endParaRPr>
            </a:p>
            <a:p>
              <a:pPr lvl="0" algn="just"/>
              <a:endParaRPr lang="fr-FR" sz="3600" dirty="0" smtClean="0">
                <a:solidFill>
                  <a:srgbClr val="FFFF00"/>
                </a:solidFill>
              </a:endParaRPr>
            </a:p>
            <a:p>
              <a:pPr lvl="0" algn="just"/>
              <a:endParaRPr lang="fr-FR" sz="4000" b="1" dirty="0" smtClean="0">
                <a:solidFill>
                  <a:schemeClr val="tx1"/>
                </a:solidFill>
              </a:endParaRPr>
            </a:p>
            <a:p>
              <a:pPr lvl="0" algn="ctr"/>
              <a:endParaRPr lang="fr-FR" sz="4000" b="1" dirty="0">
                <a:solidFill>
                  <a:schemeClr val="bg1"/>
                </a:solidFill>
              </a:endParaRPr>
            </a:p>
            <a:p>
              <a:pPr algn="ctr"/>
              <a:r>
                <a:rPr lang="fr-FR" sz="5400" b="1" dirty="0">
                  <a:solidFill>
                    <a:srgbClr val="002060"/>
                  </a:solidFill>
                </a:rPr>
                <a:t>Objectifs de la Formation</a:t>
              </a:r>
            </a:p>
            <a:p>
              <a:pPr lvl="0" algn="just"/>
              <a:endParaRPr lang="fr-FR" sz="4000" b="1" dirty="0" smtClean="0">
                <a:solidFill>
                  <a:schemeClr val="tx1"/>
                </a:solidFill>
              </a:endParaRPr>
            </a:p>
            <a:p>
              <a:pPr lvl="0" algn="just"/>
              <a:r>
                <a:rPr lang="fr-FR" sz="4400" b="1" dirty="0" smtClean="0">
                  <a:solidFill>
                    <a:schemeClr val="bg1"/>
                  </a:solidFill>
                </a:rPr>
                <a:t>-L’acquisition </a:t>
              </a:r>
              <a:r>
                <a:rPr lang="fr-FR" sz="4400" b="1" dirty="0">
                  <a:solidFill>
                    <a:schemeClr val="bg1"/>
                  </a:solidFill>
                </a:rPr>
                <a:t>d’une expertise méthodologique et fondamentale dans différents domaines de la biologie: Microbiologie, Biochimie, génomique fonctionnelle et structurales, et biotechnologies</a:t>
              </a:r>
              <a:r>
                <a:rPr lang="fr-FR" sz="4400" b="1" dirty="0" smtClean="0">
                  <a:solidFill>
                    <a:schemeClr val="bg1"/>
                  </a:solidFill>
                </a:rPr>
                <a:t>.</a:t>
              </a:r>
              <a:endParaRPr lang="fr-FR" sz="4400" b="1" dirty="0" smtClean="0">
                <a:solidFill>
                  <a:schemeClr val="tx1"/>
                </a:solidFill>
              </a:endParaRPr>
            </a:p>
            <a:p>
              <a:pPr algn="just"/>
              <a:r>
                <a:rPr lang="fr-FR" sz="4400" b="1" dirty="0" smtClean="0">
                  <a:solidFill>
                    <a:srgbClr val="002060"/>
                  </a:solidFill>
                </a:rPr>
                <a:t>-Une </a:t>
              </a:r>
              <a:r>
                <a:rPr lang="fr-FR" sz="4400" b="1" dirty="0" smtClean="0">
                  <a:solidFill>
                    <a:srgbClr val="002060"/>
                  </a:solidFill>
                </a:rPr>
                <a:t>formation permettant l'insertion des diplômés dans la vie active au niveau Bac+3</a:t>
              </a:r>
              <a:endParaRPr lang="fr-FR" sz="4400" b="1" dirty="0" smtClean="0">
                <a:solidFill>
                  <a:schemeClr val="tx1"/>
                </a:solidFill>
              </a:endParaRPr>
            </a:p>
            <a:p>
              <a:pPr algn="just"/>
              <a:r>
                <a:rPr lang="fr-FR" sz="4400" b="1" dirty="0" smtClean="0">
                  <a:solidFill>
                    <a:schemeClr val="bg1"/>
                  </a:solidFill>
                </a:rPr>
                <a:t>-Formations </a:t>
              </a:r>
              <a:r>
                <a:rPr lang="fr-FR" sz="4400" b="1" dirty="0" smtClean="0">
                  <a:solidFill>
                    <a:schemeClr val="bg1"/>
                  </a:solidFill>
                </a:rPr>
                <a:t>en Masters spécialisés</a:t>
              </a:r>
            </a:p>
            <a:p>
              <a:pPr algn="just"/>
              <a:r>
                <a:rPr lang="fr-FR" sz="4400" b="1" dirty="0" smtClean="0">
                  <a:solidFill>
                    <a:srgbClr val="002060"/>
                  </a:solidFill>
                </a:rPr>
                <a:t>-Cette </a:t>
              </a:r>
              <a:r>
                <a:rPr lang="fr-FR" sz="4400" b="1" dirty="0" smtClean="0">
                  <a:solidFill>
                    <a:srgbClr val="002060"/>
                  </a:solidFill>
                </a:rPr>
                <a:t>formation s’inscrit dans la démarche d’harmonisation internationale des différentes formations et offre donc à nos étudiants la possibilité d'une reconnaissance  internationale des éléments de formation de haut niveau acquis.</a:t>
              </a:r>
            </a:p>
            <a:p>
              <a:pPr algn="just">
                <a:buFont typeface="Wingdings" pitchFamily="2" charset="2"/>
                <a:buChar char="q"/>
              </a:pPr>
              <a:endParaRPr lang="fr-FR" sz="4000" b="1" dirty="0" smtClean="0">
                <a:solidFill>
                  <a:schemeClr val="tx1"/>
                </a:solidFill>
              </a:endParaRPr>
            </a:p>
            <a:p>
              <a:endParaRPr lang="fr-FR" sz="5400" b="1" dirty="0" smtClean="0">
                <a:solidFill>
                  <a:schemeClr val="tx1"/>
                </a:solidFill>
              </a:endParaRPr>
            </a:p>
            <a:p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5400" b="1" dirty="0" smtClean="0">
                  <a:solidFill>
                    <a:schemeClr val="tx1"/>
                  </a:solidFill>
                </a:rPr>
                <a:t>	</a:t>
              </a:r>
            </a:p>
            <a:p>
              <a:pPr algn="ctr"/>
              <a:endParaRPr lang="fr-FR" sz="5400" b="1" dirty="0" smtClean="0">
                <a:solidFill>
                  <a:schemeClr val="tx1"/>
                </a:solidFill>
              </a:endParaRPr>
            </a:p>
            <a:p>
              <a:endParaRPr lang="fr-FR" sz="5400" dirty="0" smtClean="0">
                <a:solidFill>
                  <a:schemeClr val="tx1"/>
                </a:solidFill>
              </a:endParaRPr>
            </a:p>
            <a:p>
              <a:r>
                <a:rPr lang="fr-FR" sz="5400" dirty="0" smtClean="0">
                  <a:solidFill>
                    <a:schemeClr val="tx1"/>
                  </a:solidFill>
                </a:rPr>
                <a:t>	</a:t>
              </a:r>
            </a:p>
            <a:p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endParaRPr lang="fr-FR" sz="5400" b="1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endParaRPr>
            </a:p>
            <a:p>
              <a:pPr algn="ctr"/>
              <a:r>
                <a:rPr lang="fr-FR" sz="5400" dirty="0" smtClean="0">
                  <a:solidFill>
                    <a:schemeClr val="tx1"/>
                  </a:solidFill>
                </a:rPr>
                <a:t>-</a:t>
              </a:r>
              <a:endParaRPr lang="fr-FR" sz="54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19982606" y="9351336"/>
              <a:ext cx="12680481" cy="12582770"/>
            </a:xfrm>
            <a:prstGeom prst="roundRect">
              <a:avLst/>
            </a:prstGeom>
            <a:gradFill flip="none" rotWithShape="1">
              <a:gsLst>
                <a:gs pos="99000">
                  <a:schemeClr val="accent1">
                    <a:lumMod val="60000"/>
                    <a:lumOff val="40000"/>
                  </a:schemeClr>
                </a:gs>
                <a:gs pos="99000">
                  <a:srgbClr val="00B0F0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lvl="0" algn="ctr" defTabSz="914400" fontAlgn="base">
                <a:spcBef>
                  <a:spcPct val="20000"/>
                </a:spcBef>
                <a:spcAft>
                  <a:spcPct val="0"/>
                </a:spcAft>
              </a:pPr>
              <a:endParaRPr lang="fr-FR" sz="5400" b="1" dirty="0" smtClean="0">
                <a:solidFill>
                  <a:schemeClr val="bg1"/>
                </a:solidFill>
                <a:latin typeface="Arial" charset="0"/>
                <a:cs typeface="Arial" charset="0"/>
              </a:endParaRPr>
            </a:p>
            <a:p>
              <a:pPr lvl="0" algn="ctr" defTabSz="914400" fontAlgn="base">
                <a:spcBef>
                  <a:spcPct val="20000"/>
                </a:spcBef>
                <a:spcAft>
                  <a:spcPct val="0"/>
                </a:spcAft>
              </a:pPr>
              <a:endParaRPr lang="fr-FR" sz="5400" b="1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  <a:p>
              <a:pPr lvl="0" algn="ctr" defTabSz="914400" fontAlgn="base">
                <a:spcBef>
                  <a:spcPct val="20000"/>
                </a:spcBef>
                <a:spcAft>
                  <a:spcPct val="0"/>
                </a:spcAft>
              </a:pPr>
              <a:endParaRPr lang="fr-FR" sz="5400" b="1" dirty="0" smtClean="0">
                <a:solidFill>
                  <a:schemeClr val="bg1"/>
                </a:solidFill>
                <a:latin typeface="Arial" charset="0"/>
                <a:cs typeface="Arial" charset="0"/>
              </a:endParaRPr>
            </a:p>
            <a:p>
              <a:pPr lvl="0" algn="ctr" defTabSz="914400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fr-FR" sz="54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Débouchés</a:t>
              </a:r>
              <a:endParaRPr lang="fr-FR" sz="5400" b="1" dirty="0" smtClean="0">
                <a:solidFill>
                  <a:schemeClr val="bg1"/>
                </a:solidFill>
                <a:latin typeface="Arial" charset="0"/>
                <a:cs typeface="Arial" charset="0"/>
              </a:endParaRPr>
            </a:p>
            <a:p>
              <a:pPr lvl="0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fr-FR" sz="4000" b="1" dirty="0" smtClean="0">
                  <a:solidFill>
                    <a:srgbClr val="002060"/>
                  </a:solidFill>
                  <a:latin typeface="Arial" charset="0"/>
                  <a:cs typeface="Arial" charset="0"/>
                </a:rPr>
                <a:t>Poursuite des études </a:t>
              </a:r>
              <a:r>
                <a:rPr lang="fr-FR" sz="4000" b="1" dirty="0" smtClean="0">
                  <a:solidFill>
                    <a:srgbClr val="002060"/>
                  </a:solidFill>
                  <a:latin typeface="Arial" charset="0"/>
                  <a:cs typeface="Arial" charset="0"/>
                </a:rPr>
                <a:t>en </a:t>
              </a:r>
              <a:r>
                <a:rPr lang="fr-FR" sz="4000" b="1" dirty="0" smtClean="0">
                  <a:solidFill>
                    <a:srgbClr val="002060"/>
                  </a:solidFill>
                  <a:latin typeface="Arial" charset="0"/>
                  <a:cs typeface="Arial" charset="0"/>
                </a:rPr>
                <a:t>Master/Doctorat :</a:t>
              </a:r>
            </a:p>
            <a:p>
              <a:pPr lvl="0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fr-FR" sz="40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Biochimie  appliquée Microbiologie  Physiologie cellulaire et physiopathologie     Alimentation et nutrition  Sciences des aliments  Biologie moléculaire et </a:t>
              </a:r>
              <a:r>
                <a:rPr lang="fr-FR" sz="40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génétique  </a:t>
              </a:r>
              <a:r>
                <a:rPr lang="fr-FR" sz="40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Immunologie  Microbiologie appliquée </a:t>
              </a:r>
              <a:endParaRPr lang="fr-FR" sz="4000" b="1" dirty="0" smtClean="0">
                <a:solidFill>
                  <a:schemeClr val="bg1"/>
                </a:solidFill>
                <a:latin typeface="Arial" charset="0"/>
                <a:cs typeface="Arial" charset="0"/>
              </a:endParaRPr>
            </a:p>
            <a:p>
              <a:pPr lvl="0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fr-FR" sz="4000" b="1" dirty="0" smtClean="0">
                  <a:solidFill>
                    <a:srgbClr val="002060"/>
                  </a:solidFill>
                  <a:latin typeface="Arial" charset="0"/>
                  <a:cs typeface="Arial" charset="0"/>
                </a:rPr>
                <a:t>Emploi dans divers secteurs :</a:t>
              </a:r>
            </a:p>
            <a:p>
              <a:pPr lvl="0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fr-FR" sz="40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-Enseignement secondaire</a:t>
              </a:r>
              <a:endParaRPr lang="fr-FR" sz="4000" b="1" dirty="0" smtClean="0">
                <a:solidFill>
                  <a:schemeClr val="bg1"/>
                </a:solidFill>
                <a:latin typeface="Arial" charset="0"/>
                <a:cs typeface="Arial" charset="0"/>
              </a:endParaRPr>
            </a:p>
            <a:p>
              <a:pPr lvl="0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fr-FR" sz="40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-Industrie pharmaceutique</a:t>
              </a:r>
            </a:p>
            <a:p>
              <a:pPr lvl="0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fr-FR" sz="40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-La répression des fraudes</a:t>
              </a:r>
            </a:p>
            <a:p>
              <a:pPr lvl="0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fr-FR" sz="40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-Industrie agroalimentaire</a:t>
              </a:r>
            </a:p>
            <a:p>
              <a:pPr lvl="0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fr-FR" sz="40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-Direction des traitement des eaux</a:t>
              </a:r>
            </a:p>
            <a:p>
              <a:pPr lvl="0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</a:pPr>
              <a:r>
                <a:rPr lang="fr-FR" sz="40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-Stations d’épuration/de dessalement ou </a:t>
              </a:r>
              <a:r>
                <a:rPr lang="fr-FR" sz="40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d’élevages de poissons et de fruits de mer </a:t>
              </a:r>
              <a:r>
                <a:rPr lang="fr-FR" sz="40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.</a:t>
              </a:r>
            </a:p>
            <a:p>
              <a:pPr lvl="0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</a:pPr>
              <a:endParaRPr lang="fr-FR" sz="4000" dirty="0" smtClean="0">
                <a:solidFill>
                  <a:schemeClr val="bg1"/>
                </a:solidFill>
                <a:latin typeface="Arial" charset="0"/>
                <a:cs typeface="Arial" charset="0"/>
              </a:endParaRPr>
            </a:p>
            <a:p>
              <a:pPr algn="just">
                <a:buFont typeface="Wingdings" pitchFamily="2" charset="2"/>
                <a:buChar char="v"/>
              </a:pPr>
              <a:endParaRPr lang="fr-FR" sz="4400" b="1" dirty="0" smtClean="0">
                <a:solidFill>
                  <a:schemeClr val="bg1"/>
                </a:solidFill>
              </a:endParaRPr>
            </a:p>
            <a:p>
              <a:pPr>
                <a:buFont typeface="Wingdings" pitchFamily="2" charset="2"/>
                <a:buChar char="v"/>
              </a:pPr>
              <a:endParaRPr lang="fr-FR" sz="4400" b="1" dirty="0" smtClean="0">
                <a:solidFill>
                  <a:schemeClr val="tx1"/>
                </a:solidFill>
              </a:endParaRPr>
            </a:p>
            <a:p>
              <a:pPr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5400" b="1" dirty="0" smtClean="0">
                  <a:solidFill>
                    <a:schemeClr val="tx1"/>
                  </a:solidFill>
                </a:rPr>
                <a:t>	</a:t>
              </a: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>
                <a:buFont typeface="Wingdings" pitchFamily="2" charset="2"/>
                <a:buChar char="v"/>
              </a:pPr>
              <a:endParaRPr lang="fr-FR" sz="5400" dirty="0" smtClean="0">
                <a:solidFill>
                  <a:schemeClr val="tx1"/>
                </a:solidFill>
              </a:endParaRPr>
            </a:p>
            <a:p>
              <a:pPr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6723377" y="22357617"/>
              <a:ext cx="20594287" cy="6764394"/>
            </a:xfrm>
            <a:prstGeom prst="roundRect">
              <a:avLst/>
            </a:prstGeom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100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endParaRPr lang="fr-FR" sz="5400" b="1" dirty="0" smtClean="0"/>
            </a:p>
            <a:p>
              <a:pPr algn="ctr"/>
              <a:endParaRPr lang="fr-FR" sz="5400" b="1" dirty="0"/>
            </a:p>
            <a:p>
              <a:pPr algn="ctr"/>
              <a:r>
                <a:rPr lang="fr-FR" sz="5400" b="1" dirty="0" smtClean="0">
                  <a:solidFill>
                    <a:srgbClr val="002060"/>
                  </a:solidFill>
                </a:rPr>
                <a:t>Organisation </a:t>
              </a:r>
              <a:r>
                <a:rPr lang="fr-FR" sz="5400" b="1" dirty="0">
                  <a:solidFill>
                    <a:srgbClr val="002060"/>
                  </a:solidFill>
                </a:rPr>
                <a:t>des </a:t>
              </a:r>
              <a:r>
                <a:rPr lang="fr-FR" sz="5400" b="1" dirty="0" smtClean="0">
                  <a:solidFill>
                    <a:srgbClr val="002060"/>
                  </a:solidFill>
                </a:rPr>
                <a:t>enseignements</a:t>
              </a:r>
            </a:p>
            <a:p>
              <a:pPr algn="ctr"/>
              <a:endParaRPr lang="fr-FR" sz="5400" dirty="0"/>
            </a:p>
            <a:p>
              <a:r>
                <a:rPr lang="fr-FR" sz="4400" b="1" dirty="0" smtClean="0">
                  <a:solidFill>
                    <a:schemeClr val="bg2">
                      <a:lumMod val="10000"/>
                    </a:schemeClr>
                  </a:solidFill>
                </a:rPr>
                <a:t>14 </a:t>
              </a:r>
              <a:r>
                <a:rPr lang="fr-FR" sz="4400" b="1" dirty="0">
                  <a:solidFill>
                    <a:schemeClr val="bg2">
                      <a:lumMod val="10000"/>
                    </a:schemeClr>
                  </a:solidFill>
                </a:rPr>
                <a:t>Unités d’Enseignements (UE) obligatoires dont </a:t>
              </a:r>
              <a:r>
                <a:rPr lang="fr-FR" sz="4400" b="1" dirty="0" smtClean="0">
                  <a:solidFill>
                    <a:schemeClr val="bg2">
                      <a:lumMod val="10000"/>
                    </a:schemeClr>
                  </a:solidFill>
                </a:rPr>
                <a:t>7 UE </a:t>
              </a:r>
              <a:r>
                <a:rPr lang="fr-FR" sz="4400" b="1" dirty="0">
                  <a:solidFill>
                    <a:schemeClr val="bg2">
                      <a:lumMod val="10000"/>
                    </a:schemeClr>
                  </a:solidFill>
                </a:rPr>
                <a:t>durant le semestre 5 et 8 UE durant le semestre </a:t>
              </a:r>
              <a:r>
                <a:rPr lang="fr-FR" sz="4400" b="1" dirty="0" smtClean="0">
                  <a:solidFill>
                    <a:schemeClr val="bg2">
                      <a:lumMod val="10000"/>
                    </a:schemeClr>
                  </a:solidFill>
                </a:rPr>
                <a:t>6. </a:t>
              </a:r>
              <a:endParaRPr lang="fr-FR" sz="44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r>
                <a:rPr lang="fr-FR" sz="4400" b="1" dirty="0">
                  <a:solidFill>
                    <a:schemeClr val="bg2">
                      <a:lumMod val="10000"/>
                    </a:schemeClr>
                  </a:solidFill>
                </a:rPr>
                <a:t>     </a:t>
              </a:r>
              <a:r>
                <a:rPr lang="fr-FR" sz="4400" b="1" dirty="0" smtClean="0">
                  <a:solidFill>
                    <a:schemeClr val="bg2">
                      <a:lumMod val="10000"/>
                    </a:schemeClr>
                  </a:solidFill>
                </a:rPr>
                <a:t>Des </a:t>
              </a:r>
              <a:r>
                <a:rPr lang="fr-FR" sz="4400" b="1" dirty="0">
                  <a:solidFill>
                    <a:schemeClr val="bg2">
                      <a:lumMod val="10000"/>
                    </a:schemeClr>
                  </a:solidFill>
                </a:rPr>
                <a:t>applications : travaux pratiques et projets de groupes</a:t>
              </a:r>
            </a:p>
            <a:p>
              <a:pPr>
                <a:buFont typeface="Wingdings" pitchFamily="2" charset="2"/>
                <a:buChar char="v"/>
              </a:pPr>
              <a:endParaRPr lang="fr-FR" sz="4000" b="1" dirty="0" smtClean="0">
                <a:solidFill>
                  <a:schemeClr val="tx1"/>
                </a:solidFill>
              </a:endParaRPr>
            </a:p>
            <a:p>
              <a:pPr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5400" b="1" dirty="0" smtClean="0">
                  <a:solidFill>
                    <a:schemeClr val="tx1"/>
                  </a:solidFill>
                </a:rPr>
                <a:t>	</a:t>
              </a: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>
                <a:buFont typeface="Wingdings" pitchFamily="2" charset="2"/>
                <a:buChar char="v"/>
              </a:pPr>
              <a:endParaRPr lang="fr-FR" sz="5400" dirty="0" smtClean="0">
                <a:solidFill>
                  <a:schemeClr val="tx1"/>
                </a:solidFill>
              </a:endParaRPr>
            </a:p>
            <a:p>
              <a:pPr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b="1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endParaRPr>
            </a:p>
            <a:p>
              <a:pPr algn="ctr">
                <a:buFont typeface="Wingdings" pitchFamily="2" charset="2"/>
                <a:buChar char="v"/>
              </a:pPr>
              <a:endParaRPr lang="fr-FR" sz="5400" dirty="0">
                <a:solidFill>
                  <a:schemeClr val="tx1"/>
                </a:solidFill>
              </a:endParaRPr>
            </a:p>
          </p:txBody>
        </p:sp>
        <p:sp>
          <p:nvSpPr>
            <p:cNvPr id="16" name="Parchemin horizontal 15"/>
            <p:cNvSpPr/>
            <p:nvPr/>
          </p:nvSpPr>
          <p:spPr>
            <a:xfrm>
              <a:off x="250884" y="29077562"/>
              <a:ext cx="12762384" cy="11429514"/>
            </a:xfrm>
            <a:prstGeom prst="horizontalScroll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n-US" sz="3200" b="1" dirty="0" smtClean="0">
                  <a:solidFill>
                    <a:schemeClr val="bg2">
                      <a:lumMod val="10000"/>
                    </a:schemeClr>
                  </a:solidFill>
                </a:rPr>
                <a:t>     Semestre 5 :</a:t>
              </a:r>
            </a:p>
            <a:p>
              <a:pPr algn="l"/>
              <a:r>
                <a:rPr lang="en-US" sz="3600" b="1" dirty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r>
                <a:rPr lang="en-US" sz="3600" b="1" dirty="0" smtClean="0">
                  <a:solidFill>
                    <a:schemeClr val="bg2">
                      <a:lumMod val="10000"/>
                    </a:schemeClr>
                  </a:solidFill>
                </a:rPr>
                <a:t>  - </a:t>
              </a:r>
              <a:r>
                <a:rPr lang="en-US" sz="3600" b="1" dirty="0" err="1" smtClean="0">
                  <a:solidFill>
                    <a:schemeClr val="bg2">
                      <a:lumMod val="10000"/>
                    </a:schemeClr>
                  </a:solidFill>
                </a:rPr>
                <a:t>Fondements</a:t>
              </a:r>
              <a:r>
                <a:rPr lang="en-US" sz="3600" b="1" dirty="0" smtClean="0">
                  <a:solidFill>
                    <a:schemeClr val="bg2">
                      <a:lumMod val="10000"/>
                    </a:schemeClr>
                  </a:solidFill>
                </a:rPr>
                <a:t> de la biologie Moléculaire</a:t>
              </a:r>
            </a:p>
            <a:p>
              <a:pPr algn="l"/>
              <a:endParaRPr lang="en-US" sz="3200" b="1" dirty="0" smtClean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3200" b="1" dirty="0" smtClean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fr-FR" sz="4400" b="1" dirty="0" smtClean="0">
                <a:solidFill>
                  <a:schemeClr val="bg2">
                    <a:lumMod val="10000"/>
                  </a:schemeClr>
                </a:solidFill>
              </a:endParaRPr>
            </a:p>
            <a:p>
              <a:pPr lvl="0" algn="ctr" defTabSz="9144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lang="fr-FR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1978215" y="33952851"/>
              <a:ext cx="10311990" cy="3970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fr-FR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Eléments de génétique moléculaire des micro-organismes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fr-FR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Biochimie métabolique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fr-FR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Techniques d’analyse  méthodologiques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fr-FR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Enzymologie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fr-FR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Organisation interne de la cellule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fr-FR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Anglais scientifique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Groupe 17"/>
            <p:cNvGrpSpPr/>
            <p:nvPr/>
          </p:nvGrpSpPr>
          <p:grpSpPr>
            <a:xfrm>
              <a:off x="17857033" y="28227411"/>
              <a:ext cx="14073286" cy="12025336"/>
              <a:chOff x="16953710" y="27803531"/>
              <a:chExt cx="14073286" cy="8640000"/>
            </a:xfrm>
          </p:grpSpPr>
          <p:sp>
            <p:nvSpPr>
              <p:cNvPr id="19" name="Parchemin horizontal 18"/>
              <p:cNvSpPr/>
              <p:nvPr/>
            </p:nvSpPr>
            <p:spPr>
              <a:xfrm>
                <a:off x="16953710" y="27803531"/>
                <a:ext cx="14073286" cy="8640000"/>
              </a:xfrm>
              <a:prstGeom prst="horizontalScroll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200" b="1" dirty="0" err="1" smtClean="0">
                    <a:solidFill>
                      <a:schemeClr val="bg2">
                        <a:lumMod val="10000"/>
                      </a:schemeClr>
                    </a:solidFill>
                  </a:rPr>
                  <a:t>Semestre</a:t>
                </a:r>
                <a:r>
                  <a:rPr lang="en-US" sz="32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 6 :</a:t>
                </a:r>
              </a:p>
              <a:p>
                <a:endParaRPr lang="en-US" sz="3200" b="1" dirty="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endParaRPr lang="fr-FR" sz="4400" b="1" dirty="0" smtClean="0">
                  <a:solidFill>
                    <a:schemeClr val="bg2">
                      <a:lumMod val="10000"/>
                    </a:schemeClr>
                  </a:solidFill>
                </a:endParaRPr>
              </a:p>
              <a:p>
                <a:pPr lvl="0" algn="ctr" defTabSz="914400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fr-FR" sz="4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8668222" y="31518307"/>
                <a:ext cx="10001320" cy="43045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14400" lvl="2" defTabSz="914400" fontAlgn="base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fr-FR" sz="3600" b="1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Génie-génétique</a:t>
                </a:r>
                <a:endParaRPr lang="fr-FR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914400" lvl="2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fr-FR" sz="3600" b="1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Signalisation et régulation de l’activité génique</a:t>
                </a:r>
                <a:endParaRPr lang="fr-FR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914400" lvl="2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fr-FR" sz="3600" b="1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Biomembrane </a:t>
                </a:r>
                <a:endParaRPr lang="fr-FR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914400" lvl="2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fr-FR" sz="3600" b="1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Biotechnologie</a:t>
                </a:r>
                <a:endParaRPr lang="fr-FR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914400" lvl="2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fr-FR" sz="3600" b="1" dirty="0" err="1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Biostatistique</a:t>
                </a:r>
                <a:endParaRPr lang="fr-FR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914400" lvl="2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fr-FR" sz="3600" b="1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Immunologie </a:t>
                </a:r>
                <a:r>
                  <a:rPr lang="fr-FR" sz="3600" b="1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moléculaire et cellulaire</a:t>
                </a:r>
                <a:endParaRPr lang="fr-FR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914400" lvl="2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fr-FR" sz="3600" b="1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Régulation Métabolique</a:t>
                </a:r>
                <a:endParaRPr lang="fr-FR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914400" lvl="2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fr-FR" sz="3600" b="1" dirty="0" smtClean="0"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Technique de la communication</a:t>
                </a:r>
                <a:endParaRPr lang="fr-FR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251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</TotalTime>
  <Words>283</Words>
  <Application>Microsoft Office PowerPoint</Application>
  <PresentationFormat>Personnalisé</PresentationFormat>
  <Paragraphs>124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Présentation PowerPoint</vt:lpstr>
    </vt:vector>
  </TitlesOfParts>
  <Company>MSS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MSK Info</dc:creator>
  <cp:lastModifiedBy>pc</cp:lastModifiedBy>
  <cp:revision>138</cp:revision>
  <dcterms:created xsi:type="dcterms:W3CDTF">2017-03-15T22:31:04Z</dcterms:created>
  <dcterms:modified xsi:type="dcterms:W3CDTF">2020-05-18T02:30:36Z</dcterms:modified>
</cp:coreProperties>
</file>