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458" y="-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4DEDE-DB5B-41A4-9E50-BC8EA5919A83}" type="doc">
      <dgm:prSet loTypeId="urn:microsoft.com/office/officeart/2005/8/layout/chevron2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D141E6CF-4E7C-4F08-A1A8-A44F3B6D8031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E4D338E5-872B-4DE7-9999-DF59E7E904C6}" type="parTrans" cxnId="{485BB813-020B-4B92-81D6-F332CFFD4DB7}">
      <dgm:prSet/>
      <dgm:spPr/>
      <dgm:t>
        <a:bodyPr/>
        <a:lstStyle/>
        <a:p>
          <a:endParaRPr lang="fr-FR"/>
        </a:p>
      </dgm:t>
    </dgm:pt>
    <dgm:pt modelId="{7A0D43C3-63A8-4E68-975F-E0BDD1AC986D}" type="sibTrans" cxnId="{485BB813-020B-4B92-81D6-F332CFFD4DB7}">
      <dgm:prSet/>
      <dgm:spPr/>
      <dgm:t>
        <a:bodyPr/>
        <a:lstStyle/>
        <a:p>
          <a:endParaRPr lang="fr-FR"/>
        </a:p>
      </dgm:t>
    </dgm:pt>
    <dgm:pt modelId="{D8D8CD59-C48E-4AE2-99BE-D5E847C60D2B}">
      <dgm:prSet phldrT="[Texte]" custT="1"/>
      <dgm:spPr/>
      <dgm:t>
        <a:bodyPr/>
        <a:lstStyle/>
        <a:p>
          <a:r>
            <a:rPr lang="fr-FR" altLang="zh-CN" sz="1400" b="1" kern="1200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rPr>
            <a:t>Formation des étudiants dans le domaine de l’agronomie;</a:t>
          </a:r>
        </a:p>
      </dgm:t>
    </dgm:pt>
    <dgm:pt modelId="{9699BF34-D234-43AD-9D08-80AFE36BF8E6}" type="parTrans" cxnId="{D7D1D7A5-0EF2-4FDC-B216-729B875BF483}">
      <dgm:prSet/>
      <dgm:spPr/>
      <dgm:t>
        <a:bodyPr/>
        <a:lstStyle/>
        <a:p>
          <a:endParaRPr lang="fr-FR"/>
        </a:p>
      </dgm:t>
    </dgm:pt>
    <dgm:pt modelId="{194EC9E5-78E2-44E5-BA4A-7C1B156546E0}" type="sibTrans" cxnId="{D7D1D7A5-0EF2-4FDC-B216-729B875BF483}">
      <dgm:prSet/>
      <dgm:spPr/>
      <dgm:t>
        <a:bodyPr/>
        <a:lstStyle/>
        <a:p>
          <a:endParaRPr lang="fr-FR"/>
        </a:p>
      </dgm:t>
    </dgm:pt>
    <dgm:pt modelId="{D8ABAC62-8BD2-4727-AD66-8813EC1033BA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2698DD02-6353-42AF-9B8D-C8E5F36D2390}" type="parTrans" cxnId="{6E8AA7FE-6BDA-4F41-82A4-80DB834C44E1}">
      <dgm:prSet/>
      <dgm:spPr/>
      <dgm:t>
        <a:bodyPr/>
        <a:lstStyle/>
        <a:p>
          <a:endParaRPr lang="fr-FR"/>
        </a:p>
      </dgm:t>
    </dgm:pt>
    <dgm:pt modelId="{1CBC134E-4AFC-4CA3-832B-016D99E220CF}" type="sibTrans" cxnId="{6E8AA7FE-6BDA-4F41-82A4-80DB834C44E1}">
      <dgm:prSet/>
      <dgm:spPr/>
      <dgm:t>
        <a:bodyPr/>
        <a:lstStyle/>
        <a:p>
          <a:endParaRPr lang="fr-FR"/>
        </a:p>
      </dgm:t>
    </dgm:pt>
    <dgm:pt modelId="{EC36C0A6-07D7-4ABB-B1C2-0D2A66B9E1AF}">
      <dgm:prSet phldrT="[Texte]" custT="1"/>
      <dgm:spPr/>
      <dgm:t>
        <a:bodyPr/>
        <a:lstStyle/>
        <a:p>
          <a:pPr algn="just"/>
          <a:r>
            <a:rPr lang="fr-FR" altLang="zh-CN" sz="1400" b="1" kern="1200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rPr>
            <a:t>Assurer des enseignements de bonne qualité qui se base sur les travaux pratiques et le travail personnel des étudiants;</a:t>
          </a:r>
        </a:p>
      </dgm:t>
    </dgm:pt>
    <dgm:pt modelId="{69635319-A522-43D0-8421-A15751275C1D}" type="parTrans" cxnId="{4A782C8E-94B7-4227-9DB7-B7E997C80237}">
      <dgm:prSet/>
      <dgm:spPr/>
      <dgm:t>
        <a:bodyPr/>
        <a:lstStyle/>
        <a:p>
          <a:endParaRPr lang="fr-FR"/>
        </a:p>
      </dgm:t>
    </dgm:pt>
    <dgm:pt modelId="{91708FD3-EB64-4E05-9A9B-416FD63E6346}" type="sibTrans" cxnId="{4A782C8E-94B7-4227-9DB7-B7E997C80237}">
      <dgm:prSet/>
      <dgm:spPr/>
      <dgm:t>
        <a:bodyPr/>
        <a:lstStyle/>
        <a:p>
          <a:endParaRPr lang="fr-FR"/>
        </a:p>
      </dgm:t>
    </dgm:pt>
    <dgm:pt modelId="{20ACAE57-953E-4C69-B18A-018759ABB6B5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CEB51E18-945D-44D1-B925-E5DBB8AAC657}" type="parTrans" cxnId="{DFE44EDB-B253-4B19-ADC4-DFBD2DE917C1}">
      <dgm:prSet/>
      <dgm:spPr/>
      <dgm:t>
        <a:bodyPr/>
        <a:lstStyle/>
        <a:p>
          <a:endParaRPr lang="fr-FR"/>
        </a:p>
      </dgm:t>
    </dgm:pt>
    <dgm:pt modelId="{7DC3CA5C-C5B4-4125-891E-43B797E94400}" type="sibTrans" cxnId="{DFE44EDB-B253-4B19-ADC4-DFBD2DE917C1}">
      <dgm:prSet/>
      <dgm:spPr/>
      <dgm:t>
        <a:bodyPr/>
        <a:lstStyle/>
        <a:p>
          <a:endParaRPr lang="fr-FR"/>
        </a:p>
      </dgm:t>
    </dgm:pt>
    <dgm:pt modelId="{4F810F3B-2103-4B46-9A6A-A7EA549F09C9}">
      <dgm:prSet phldrT="[Texte]" custT="1"/>
      <dgm:spPr/>
      <dgm:t>
        <a:bodyPr/>
        <a:lstStyle/>
        <a:p>
          <a:pPr algn="just"/>
          <a:r>
            <a:rPr lang="fr-FR" altLang="zh-CN" sz="1400" b="1" kern="1200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rPr>
            <a:t>Contribuer dans la recherche scientifique en Algérie et dans le monde par des publications et des livres scientifiques de bonne qualité. </a:t>
          </a:r>
        </a:p>
      </dgm:t>
    </dgm:pt>
    <dgm:pt modelId="{90A5FEA1-BEA2-4174-AA09-80CCC43D7620}" type="parTrans" cxnId="{0988C481-AFE0-49F7-ADC7-EBF1604C242A}">
      <dgm:prSet/>
      <dgm:spPr/>
      <dgm:t>
        <a:bodyPr/>
        <a:lstStyle/>
        <a:p>
          <a:endParaRPr lang="fr-FR"/>
        </a:p>
      </dgm:t>
    </dgm:pt>
    <dgm:pt modelId="{71383077-54A0-45B0-81C4-85881C431F1E}" type="sibTrans" cxnId="{0988C481-AFE0-49F7-ADC7-EBF1604C242A}">
      <dgm:prSet/>
      <dgm:spPr/>
      <dgm:t>
        <a:bodyPr/>
        <a:lstStyle/>
        <a:p>
          <a:endParaRPr lang="fr-FR"/>
        </a:p>
      </dgm:t>
    </dgm:pt>
    <dgm:pt modelId="{58AA4A9D-8066-4428-9028-A99A64FA2D56}" type="pres">
      <dgm:prSet presAssocID="{F044DEDE-DB5B-41A4-9E50-BC8EA5919A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71E5E3-3D3C-48E6-A88C-4E705C9EA7A9}" type="pres">
      <dgm:prSet presAssocID="{D141E6CF-4E7C-4F08-A1A8-A44F3B6D8031}" presName="composite" presStyleCnt="0"/>
      <dgm:spPr/>
    </dgm:pt>
    <dgm:pt modelId="{0F8258B0-2BF0-41A5-8614-2B3D722B8E3A}" type="pres">
      <dgm:prSet presAssocID="{D141E6CF-4E7C-4F08-A1A8-A44F3B6D803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4DC8FB-F630-4EC5-BD89-B87EB0A356EC}" type="pres">
      <dgm:prSet presAssocID="{D141E6CF-4E7C-4F08-A1A8-A44F3B6D803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CE5D2-89D9-46C0-93D9-6572F100FF61}" type="pres">
      <dgm:prSet presAssocID="{7A0D43C3-63A8-4E68-975F-E0BDD1AC986D}" presName="sp" presStyleCnt="0"/>
      <dgm:spPr/>
    </dgm:pt>
    <dgm:pt modelId="{628892C6-4E7F-4C7D-B956-4C5A6D502EF4}" type="pres">
      <dgm:prSet presAssocID="{D8ABAC62-8BD2-4727-AD66-8813EC1033BA}" presName="composite" presStyleCnt="0"/>
      <dgm:spPr/>
    </dgm:pt>
    <dgm:pt modelId="{A7D08BB7-AFEF-4080-BA6D-CFC8414110F2}" type="pres">
      <dgm:prSet presAssocID="{D8ABAC62-8BD2-4727-AD66-8813EC1033B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1341D0-4666-44CA-9FA3-027AEC350282}" type="pres">
      <dgm:prSet presAssocID="{D8ABAC62-8BD2-4727-AD66-8813EC1033B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4BB933-D94B-4622-ACF4-2BA49F04BB78}" type="pres">
      <dgm:prSet presAssocID="{1CBC134E-4AFC-4CA3-832B-016D99E220CF}" presName="sp" presStyleCnt="0"/>
      <dgm:spPr/>
    </dgm:pt>
    <dgm:pt modelId="{DE5B0BEA-017F-4543-A040-11D8AC8D6B5D}" type="pres">
      <dgm:prSet presAssocID="{20ACAE57-953E-4C69-B18A-018759ABB6B5}" presName="composite" presStyleCnt="0"/>
      <dgm:spPr/>
    </dgm:pt>
    <dgm:pt modelId="{AA5F1BB5-D091-447F-89CE-10D7B1199C3C}" type="pres">
      <dgm:prSet presAssocID="{20ACAE57-953E-4C69-B18A-018759ABB6B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838480-1FEA-4A96-B53A-DC79B34B86E2}" type="pres">
      <dgm:prSet presAssocID="{20ACAE57-953E-4C69-B18A-018759ABB6B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F22308A-04D0-4FB7-9066-3E1D758860E5}" type="presOf" srcId="{20ACAE57-953E-4C69-B18A-018759ABB6B5}" destId="{AA5F1BB5-D091-447F-89CE-10D7B1199C3C}" srcOrd="0" destOrd="0" presId="urn:microsoft.com/office/officeart/2005/8/layout/chevron2"/>
    <dgm:cxn modelId="{D7D1D7A5-0EF2-4FDC-B216-729B875BF483}" srcId="{D141E6CF-4E7C-4F08-A1A8-A44F3B6D8031}" destId="{D8D8CD59-C48E-4AE2-99BE-D5E847C60D2B}" srcOrd="0" destOrd="0" parTransId="{9699BF34-D234-43AD-9D08-80AFE36BF8E6}" sibTransId="{194EC9E5-78E2-44E5-BA4A-7C1B156546E0}"/>
    <dgm:cxn modelId="{0988C481-AFE0-49F7-ADC7-EBF1604C242A}" srcId="{20ACAE57-953E-4C69-B18A-018759ABB6B5}" destId="{4F810F3B-2103-4B46-9A6A-A7EA549F09C9}" srcOrd="0" destOrd="0" parTransId="{90A5FEA1-BEA2-4174-AA09-80CCC43D7620}" sibTransId="{71383077-54A0-45B0-81C4-85881C431F1E}"/>
    <dgm:cxn modelId="{23619477-3FFE-48DD-ABF5-454FDD211AFA}" type="presOf" srcId="{D141E6CF-4E7C-4F08-A1A8-A44F3B6D8031}" destId="{0F8258B0-2BF0-41A5-8614-2B3D722B8E3A}" srcOrd="0" destOrd="0" presId="urn:microsoft.com/office/officeart/2005/8/layout/chevron2"/>
    <dgm:cxn modelId="{AD606D2D-997A-4D7F-A525-09644D2957AC}" type="presOf" srcId="{D8ABAC62-8BD2-4727-AD66-8813EC1033BA}" destId="{A7D08BB7-AFEF-4080-BA6D-CFC8414110F2}" srcOrd="0" destOrd="0" presId="urn:microsoft.com/office/officeart/2005/8/layout/chevron2"/>
    <dgm:cxn modelId="{485BB813-020B-4B92-81D6-F332CFFD4DB7}" srcId="{F044DEDE-DB5B-41A4-9E50-BC8EA5919A83}" destId="{D141E6CF-4E7C-4F08-A1A8-A44F3B6D8031}" srcOrd="0" destOrd="0" parTransId="{E4D338E5-872B-4DE7-9999-DF59E7E904C6}" sibTransId="{7A0D43C3-63A8-4E68-975F-E0BDD1AC986D}"/>
    <dgm:cxn modelId="{6E8AA7FE-6BDA-4F41-82A4-80DB834C44E1}" srcId="{F044DEDE-DB5B-41A4-9E50-BC8EA5919A83}" destId="{D8ABAC62-8BD2-4727-AD66-8813EC1033BA}" srcOrd="1" destOrd="0" parTransId="{2698DD02-6353-42AF-9B8D-C8E5F36D2390}" sibTransId="{1CBC134E-4AFC-4CA3-832B-016D99E220CF}"/>
    <dgm:cxn modelId="{DFE44EDB-B253-4B19-ADC4-DFBD2DE917C1}" srcId="{F044DEDE-DB5B-41A4-9E50-BC8EA5919A83}" destId="{20ACAE57-953E-4C69-B18A-018759ABB6B5}" srcOrd="2" destOrd="0" parTransId="{CEB51E18-945D-44D1-B925-E5DBB8AAC657}" sibTransId="{7DC3CA5C-C5B4-4125-891E-43B797E94400}"/>
    <dgm:cxn modelId="{8B64E515-891C-40D5-9650-11B56A9EC84D}" type="presOf" srcId="{EC36C0A6-07D7-4ABB-B1C2-0D2A66B9E1AF}" destId="{A01341D0-4666-44CA-9FA3-027AEC350282}" srcOrd="0" destOrd="0" presId="urn:microsoft.com/office/officeart/2005/8/layout/chevron2"/>
    <dgm:cxn modelId="{77654FE4-E36B-4F22-9328-BD122B5D5F0E}" type="presOf" srcId="{F044DEDE-DB5B-41A4-9E50-BC8EA5919A83}" destId="{58AA4A9D-8066-4428-9028-A99A64FA2D56}" srcOrd="0" destOrd="0" presId="urn:microsoft.com/office/officeart/2005/8/layout/chevron2"/>
    <dgm:cxn modelId="{19B5EA8A-DA49-4B7E-B967-96AD4CE41C54}" type="presOf" srcId="{D8D8CD59-C48E-4AE2-99BE-D5E847C60D2B}" destId="{5B4DC8FB-F630-4EC5-BD89-B87EB0A356EC}" srcOrd="0" destOrd="0" presId="urn:microsoft.com/office/officeart/2005/8/layout/chevron2"/>
    <dgm:cxn modelId="{4A782C8E-94B7-4227-9DB7-B7E997C80237}" srcId="{D8ABAC62-8BD2-4727-AD66-8813EC1033BA}" destId="{EC36C0A6-07D7-4ABB-B1C2-0D2A66B9E1AF}" srcOrd="0" destOrd="0" parTransId="{69635319-A522-43D0-8421-A15751275C1D}" sibTransId="{91708FD3-EB64-4E05-9A9B-416FD63E6346}"/>
    <dgm:cxn modelId="{9642129F-48B9-403D-BA30-A574C15A613E}" type="presOf" srcId="{4F810F3B-2103-4B46-9A6A-A7EA549F09C9}" destId="{39838480-1FEA-4A96-B53A-DC79B34B86E2}" srcOrd="0" destOrd="0" presId="urn:microsoft.com/office/officeart/2005/8/layout/chevron2"/>
    <dgm:cxn modelId="{245D5DEE-F777-491F-93CD-5C233354C6B8}" type="presParOf" srcId="{58AA4A9D-8066-4428-9028-A99A64FA2D56}" destId="{EF71E5E3-3D3C-48E6-A88C-4E705C9EA7A9}" srcOrd="0" destOrd="0" presId="urn:microsoft.com/office/officeart/2005/8/layout/chevron2"/>
    <dgm:cxn modelId="{BFE3BB09-97EA-4E08-AC93-7ED1A429440B}" type="presParOf" srcId="{EF71E5E3-3D3C-48E6-A88C-4E705C9EA7A9}" destId="{0F8258B0-2BF0-41A5-8614-2B3D722B8E3A}" srcOrd="0" destOrd="0" presId="urn:microsoft.com/office/officeart/2005/8/layout/chevron2"/>
    <dgm:cxn modelId="{AAA613B6-4C55-4F51-AFC8-890891035985}" type="presParOf" srcId="{EF71E5E3-3D3C-48E6-A88C-4E705C9EA7A9}" destId="{5B4DC8FB-F630-4EC5-BD89-B87EB0A356EC}" srcOrd="1" destOrd="0" presId="urn:microsoft.com/office/officeart/2005/8/layout/chevron2"/>
    <dgm:cxn modelId="{053579EB-82ED-4C46-93BC-0ACEFB3E388C}" type="presParOf" srcId="{58AA4A9D-8066-4428-9028-A99A64FA2D56}" destId="{AA1CE5D2-89D9-46C0-93D9-6572F100FF61}" srcOrd="1" destOrd="0" presId="urn:microsoft.com/office/officeart/2005/8/layout/chevron2"/>
    <dgm:cxn modelId="{93F73296-1CB4-4DC1-8300-0AFCC5ACFF81}" type="presParOf" srcId="{58AA4A9D-8066-4428-9028-A99A64FA2D56}" destId="{628892C6-4E7F-4C7D-B956-4C5A6D502EF4}" srcOrd="2" destOrd="0" presId="urn:microsoft.com/office/officeart/2005/8/layout/chevron2"/>
    <dgm:cxn modelId="{6514A235-56F2-4E8A-8E3B-D07447CCBE6E}" type="presParOf" srcId="{628892C6-4E7F-4C7D-B956-4C5A6D502EF4}" destId="{A7D08BB7-AFEF-4080-BA6D-CFC8414110F2}" srcOrd="0" destOrd="0" presId="urn:microsoft.com/office/officeart/2005/8/layout/chevron2"/>
    <dgm:cxn modelId="{CBF291D5-13D2-400E-AE00-F4A553D06709}" type="presParOf" srcId="{628892C6-4E7F-4C7D-B956-4C5A6D502EF4}" destId="{A01341D0-4666-44CA-9FA3-027AEC350282}" srcOrd="1" destOrd="0" presId="urn:microsoft.com/office/officeart/2005/8/layout/chevron2"/>
    <dgm:cxn modelId="{C77661ED-AB54-4295-9D36-E307ADC50259}" type="presParOf" srcId="{58AA4A9D-8066-4428-9028-A99A64FA2D56}" destId="{274BB933-D94B-4622-ACF4-2BA49F04BB78}" srcOrd="3" destOrd="0" presId="urn:microsoft.com/office/officeart/2005/8/layout/chevron2"/>
    <dgm:cxn modelId="{884929D3-8803-4EED-9FB0-9FE20AA8B2C0}" type="presParOf" srcId="{58AA4A9D-8066-4428-9028-A99A64FA2D56}" destId="{DE5B0BEA-017F-4543-A040-11D8AC8D6B5D}" srcOrd="4" destOrd="0" presId="urn:microsoft.com/office/officeart/2005/8/layout/chevron2"/>
    <dgm:cxn modelId="{C3C0D168-FF10-40D6-81FD-C54745BCBDF0}" type="presParOf" srcId="{DE5B0BEA-017F-4543-A040-11D8AC8D6B5D}" destId="{AA5F1BB5-D091-447F-89CE-10D7B1199C3C}" srcOrd="0" destOrd="0" presId="urn:microsoft.com/office/officeart/2005/8/layout/chevron2"/>
    <dgm:cxn modelId="{BCB1F8A9-D30D-4D59-A98D-A23181E0EF76}" type="presParOf" srcId="{DE5B0BEA-017F-4543-A040-11D8AC8D6B5D}" destId="{39838480-1FEA-4A96-B53A-DC79B34B86E2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3788F-3303-4120-8817-BA98A0DC466F}" type="doc">
      <dgm:prSet loTypeId="urn:microsoft.com/office/officeart/2005/8/layout/cycle2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13A3E0AB-2B4E-4464-9045-BA56E872E333}">
      <dgm:prSet phldrT="[Texte]" custT="1"/>
      <dgm:spPr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dkEdge">
          <a:bevelT w="8200" h="38100" prst="angle"/>
        </a:sp3d>
      </dgm:spPr>
      <dgm:t>
        <a:bodyPr/>
        <a:lstStyle/>
        <a:p>
          <a:r>
            <a:rPr lang="fr-FR" altLang="zh-CN" sz="1200" b="1" kern="1200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rPr>
            <a:t>Bureaux d’études et sociétés de services</a:t>
          </a:r>
        </a:p>
      </dgm:t>
    </dgm:pt>
    <dgm:pt modelId="{CF05FC58-CE99-4D51-9E0D-11AD489178E7}" type="parTrans" cxnId="{3893B270-5CB8-41E1-933A-6DD50812233D}">
      <dgm:prSet/>
      <dgm:spPr/>
      <dgm:t>
        <a:bodyPr/>
        <a:lstStyle/>
        <a:p>
          <a:endParaRPr lang="fr-FR"/>
        </a:p>
      </dgm:t>
    </dgm:pt>
    <dgm:pt modelId="{2AB5C646-3655-4B70-A33C-35779C490F72}" type="sibTrans" cxnId="{3893B270-5CB8-41E1-933A-6DD50812233D}">
      <dgm:prSet/>
      <dgm:spPr/>
      <dgm:t>
        <a:bodyPr/>
        <a:lstStyle/>
        <a:p>
          <a:endParaRPr lang="fr-FR"/>
        </a:p>
      </dgm:t>
    </dgm:pt>
    <dgm:pt modelId="{5DAD1355-10E9-451D-A52D-3697DDB769CF}">
      <dgm:prSet phldrT="[Texte]" custT="1"/>
      <dgm:spPr/>
      <dgm:t>
        <a:bodyPr/>
        <a:lstStyle/>
        <a:p>
          <a:r>
            <a:rPr lang="fr-FR" altLang="zh-CN" sz="1200" b="1" kern="1200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rPr>
            <a:t>Instituts techniques d’Algérie (INRAA, INPV, ITGC, DSA )</a:t>
          </a:r>
          <a:endParaRPr lang="fr-FR" sz="1000" kern="1200" dirty="0"/>
        </a:p>
      </dgm:t>
    </dgm:pt>
    <dgm:pt modelId="{E55FC8F7-29BE-440C-A8FD-776F963CC0C8}" type="parTrans" cxnId="{3DE4DBB2-94EC-4FD5-9FF3-2FF9AA0450ED}">
      <dgm:prSet/>
      <dgm:spPr/>
      <dgm:t>
        <a:bodyPr/>
        <a:lstStyle/>
        <a:p>
          <a:endParaRPr lang="fr-FR"/>
        </a:p>
      </dgm:t>
    </dgm:pt>
    <dgm:pt modelId="{C18A9B7A-12B6-4B3C-BB72-9B6BD3AF32F2}" type="sibTrans" cxnId="{3DE4DBB2-94EC-4FD5-9FF3-2FF9AA0450ED}">
      <dgm:prSet/>
      <dgm:spPr/>
      <dgm:t>
        <a:bodyPr/>
        <a:lstStyle/>
        <a:p>
          <a:endParaRPr lang="fr-FR"/>
        </a:p>
      </dgm:t>
    </dgm:pt>
    <dgm:pt modelId="{B65D6AEB-FB1C-45A9-931E-9DB713186C7D}">
      <dgm:prSet phldrT="[Texte]" custT="1"/>
      <dgm:spPr/>
      <dgm:t>
        <a:bodyPr/>
        <a:lstStyle/>
        <a:p>
          <a:r>
            <a:rPr lang="fr-FR" altLang="zh-CN" sz="1200" b="1" kern="1200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rPr>
            <a:t>Cadre technique chargé du conseil phytosanitaire</a:t>
          </a:r>
        </a:p>
      </dgm:t>
    </dgm:pt>
    <dgm:pt modelId="{6F8EBEC1-13BA-4E50-8282-E775AC4F6A47}" type="parTrans" cxnId="{34D56F10-5191-4E0B-8603-A272C18080D6}">
      <dgm:prSet/>
      <dgm:spPr/>
      <dgm:t>
        <a:bodyPr/>
        <a:lstStyle/>
        <a:p>
          <a:endParaRPr lang="fr-FR"/>
        </a:p>
      </dgm:t>
    </dgm:pt>
    <dgm:pt modelId="{30FE462B-5263-429D-8566-E1D20D60AF3B}" type="sibTrans" cxnId="{34D56F10-5191-4E0B-8603-A272C18080D6}">
      <dgm:prSet/>
      <dgm:spPr/>
      <dgm:t>
        <a:bodyPr/>
        <a:lstStyle/>
        <a:p>
          <a:endParaRPr lang="fr-FR"/>
        </a:p>
      </dgm:t>
    </dgm:pt>
    <dgm:pt modelId="{F7B94457-6C8A-4703-B68E-BDB044D5A76C}">
      <dgm:prSet phldrT="[Texte]" custT="1"/>
      <dgm:spPr/>
      <dgm:t>
        <a:bodyPr/>
        <a:lstStyle/>
        <a:p>
          <a:r>
            <a:rPr lang="fr-FR" altLang="zh-CN" sz="1200" b="1" kern="1200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rPr>
            <a:t>Instituts de recherche ou d’enseignement supérieur, secondaire ou professionnel</a:t>
          </a:r>
        </a:p>
      </dgm:t>
    </dgm:pt>
    <dgm:pt modelId="{9FCB1E96-EDAF-417A-9C87-7223962E53DB}" type="parTrans" cxnId="{2BE6CD3E-24B2-40AB-91B9-A61654591D11}">
      <dgm:prSet/>
      <dgm:spPr/>
      <dgm:t>
        <a:bodyPr/>
        <a:lstStyle/>
        <a:p>
          <a:endParaRPr lang="fr-FR"/>
        </a:p>
      </dgm:t>
    </dgm:pt>
    <dgm:pt modelId="{7474D069-E065-451E-958F-AB24F0E20608}" type="sibTrans" cxnId="{2BE6CD3E-24B2-40AB-91B9-A61654591D11}">
      <dgm:prSet/>
      <dgm:spPr/>
      <dgm:t>
        <a:bodyPr/>
        <a:lstStyle/>
        <a:p>
          <a:endParaRPr lang="fr-FR"/>
        </a:p>
      </dgm:t>
    </dgm:pt>
    <dgm:pt modelId="{069A5A46-3FFF-4FF1-84BA-436B33A88234}">
      <dgm:prSet phldrT="[Texte]" custT="1"/>
      <dgm:spPr/>
      <dgm:t>
        <a:bodyPr/>
        <a:lstStyle/>
        <a:p>
          <a:r>
            <a:rPr lang="fr-FR" altLang="zh-CN" sz="1200" b="1" kern="1200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rPr>
            <a:t>Divers secteurs des industries agro-pharmaceutiques</a:t>
          </a:r>
        </a:p>
      </dgm:t>
    </dgm:pt>
    <dgm:pt modelId="{AFE23AAE-1D3D-43DC-9A99-5B479973ABA8}" type="parTrans" cxnId="{553A8EA3-2E1A-4989-8B66-2A55B5627FF8}">
      <dgm:prSet/>
      <dgm:spPr/>
      <dgm:t>
        <a:bodyPr/>
        <a:lstStyle/>
        <a:p>
          <a:endParaRPr lang="fr-FR"/>
        </a:p>
      </dgm:t>
    </dgm:pt>
    <dgm:pt modelId="{3D5087C5-DB0D-4201-8BA1-A23A3E670E47}" type="sibTrans" cxnId="{553A8EA3-2E1A-4989-8B66-2A55B5627FF8}">
      <dgm:prSet/>
      <dgm:spPr/>
      <dgm:t>
        <a:bodyPr/>
        <a:lstStyle/>
        <a:p>
          <a:endParaRPr lang="fr-FR"/>
        </a:p>
      </dgm:t>
    </dgm:pt>
    <dgm:pt modelId="{89211694-3CA1-4B1A-A71C-2D69FF44FB9D}" type="pres">
      <dgm:prSet presAssocID="{9793788F-3303-4120-8817-BA98A0DC466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884BBD5-9EB3-490B-8D25-AD557F3DA8EF}" type="pres">
      <dgm:prSet presAssocID="{13A3E0AB-2B4E-4464-9045-BA56E872E333}" presName="node" presStyleLbl="node1" presStyleIdx="0" presStyleCnt="5" custScaleX="1497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5C85DD-C4BA-4F6F-B8D0-AC924A935891}" type="pres">
      <dgm:prSet presAssocID="{2AB5C646-3655-4B70-A33C-35779C490F72}" presName="sibTrans" presStyleLbl="sibTrans2D1" presStyleIdx="0" presStyleCnt="5" custScaleX="353495" custScaleY="116477"/>
      <dgm:spPr/>
      <dgm:t>
        <a:bodyPr/>
        <a:lstStyle/>
        <a:p>
          <a:endParaRPr lang="fr-FR"/>
        </a:p>
      </dgm:t>
    </dgm:pt>
    <dgm:pt modelId="{FBA23817-7A45-4E2E-B1D6-D1A4C3242DB5}" type="pres">
      <dgm:prSet presAssocID="{2AB5C646-3655-4B70-A33C-35779C490F72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EE07C1D8-7020-417A-A018-E246E640EF8A}" type="pres">
      <dgm:prSet presAssocID="{5DAD1355-10E9-451D-A52D-3697DDB769CF}" presName="node" presStyleLbl="node1" presStyleIdx="1" presStyleCnt="5" custScaleX="173245" custRadScaleRad="98753" custRadScaleInc="66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3EC06E-12AA-41D0-A3B8-DAF3F6359973}" type="pres">
      <dgm:prSet presAssocID="{C18A9B7A-12B6-4B3C-BB72-9B6BD3AF32F2}" presName="sibTrans" presStyleLbl="sibTrans2D1" presStyleIdx="1" presStyleCnt="5" custScaleX="179337" custScaleY="103642"/>
      <dgm:spPr/>
      <dgm:t>
        <a:bodyPr/>
        <a:lstStyle/>
        <a:p>
          <a:endParaRPr lang="fr-FR"/>
        </a:p>
      </dgm:t>
    </dgm:pt>
    <dgm:pt modelId="{DC40C20C-00CF-4E25-8F66-46C483C5D0B8}" type="pres">
      <dgm:prSet presAssocID="{C18A9B7A-12B6-4B3C-BB72-9B6BD3AF32F2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4ED220E8-FE7B-429B-B29C-1FA6DB2A4B50}" type="pres">
      <dgm:prSet presAssocID="{B65D6AEB-FB1C-45A9-931E-9DB713186C7D}" presName="node" presStyleLbl="node1" presStyleIdx="2" presStyleCnt="5" custScaleX="164088" custRadScaleRad="113145" custRadScaleInc="-282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DA3FE9-09D8-43C0-B12A-A6BFE1C3B3CC}" type="pres">
      <dgm:prSet presAssocID="{30FE462B-5263-429D-8566-E1D20D60AF3B}" presName="sibTrans" presStyleLbl="sibTrans2D1" presStyleIdx="2" presStyleCnt="5" custAng="200588" custScaleX="339993" custScaleY="108562"/>
      <dgm:spPr/>
      <dgm:t>
        <a:bodyPr/>
        <a:lstStyle/>
        <a:p>
          <a:endParaRPr lang="fr-FR"/>
        </a:p>
      </dgm:t>
    </dgm:pt>
    <dgm:pt modelId="{680A004A-477C-4FD7-9057-AA74E72D1451}" type="pres">
      <dgm:prSet presAssocID="{30FE462B-5263-429D-8566-E1D20D60AF3B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1D0145A3-9FC5-4D4D-8791-B22AB679D9A6}" type="pres">
      <dgm:prSet presAssocID="{F7B94457-6C8A-4703-B68E-BDB044D5A76C}" presName="node" presStyleLbl="node1" presStyleIdx="3" presStyleCnt="5" custScaleX="168887" custScaleY="1130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804B65-E0B2-4FEE-8CA8-F98B7D1786FE}" type="pres">
      <dgm:prSet presAssocID="{7474D069-E065-451E-958F-AB24F0E20608}" presName="sibTrans" presStyleLbl="sibTrans2D1" presStyleIdx="3" presStyleCnt="5" custScaleX="194320" custScaleY="129814"/>
      <dgm:spPr/>
      <dgm:t>
        <a:bodyPr/>
        <a:lstStyle/>
        <a:p>
          <a:endParaRPr lang="fr-FR"/>
        </a:p>
      </dgm:t>
    </dgm:pt>
    <dgm:pt modelId="{1DAF1EAA-1205-4AE4-8EB4-5C6C99F6ABD7}" type="pres">
      <dgm:prSet presAssocID="{7474D069-E065-451E-958F-AB24F0E20608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7CA0CEE7-3951-4F9F-BCDE-A54128423040}" type="pres">
      <dgm:prSet presAssocID="{069A5A46-3FFF-4FF1-84BA-436B33A88234}" presName="node" presStyleLbl="node1" presStyleIdx="4" presStyleCnt="5" custScaleX="1630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5E9E84-9909-4A35-BEDD-95743C8403C7}" type="pres">
      <dgm:prSet presAssocID="{3D5087C5-DB0D-4201-8BA1-A23A3E670E47}" presName="sibTrans" presStyleLbl="sibTrans2D1" presStyleIdx="4" presStyleCnt="5" custScaleX="260986" custScaleY="108424"/>
      <dgm:spPr/>
      <dgm:t>
        <a:bodyPr/>
        <a:lstStyle/>
        <a:p>
          <a:endParaRPr lang="fr-FR"/>
        </a:p>
      </dgm:t>
    </dgm:pt>
    <dgm:pt modelId="{9FB515DF-B4B6-4B30-858D-4FA9E92B9AB1}" type="pres">
      <dgm:prSet presAssocID="{3D5087C5-DB0D-4201-8BA1-A23A3E670E47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40064289-7523-448E-93BB-088A82147549}" type="presOf" srcId="{C18A9B7A-12B6-4B3C-BB72-9B6BD3AF32F2}" destId="{073EC06E-12AA-41D0-A3B8-DAF3F6359973}" srcOrd="0" destOrd="0" presId="urn:microsoft.com/office/officeart/2005/8/layout/cycle2"/>
    <dgm:cxn modelId="{65AA8780-5F13-4F59-88D6-E5C12490E7BE}" type="presOf" srcId="{C18A9B7A-12B6-4B3C-BB72-9B6BD3AF32F2}" destId="{DC40C20C-00CF-4E25-8F66-46C483C5D0B8}" srcOrd="1" destOrd="0" presId="urn:microsoft.com/office/officeart/2005/8/layout/cycle2"/>
    <dgm:cxn modelId="{C72E663D-3809-4A72-9462-4CCC80D4AA2B}" type="presOf" srcId="{B65D6AEB-FB1C-45A9-931E-9DB713186C7D}" destId="{4ED220E8-FE7B-429B-B29C-1FA6DB2A4B50}" srcOrd="0" destOrd="0" presId="urn:microsoft.com/office/officeart/2005/8/layout/cycle2"/>
    <dgm:cxn modelId="{553A8EA3-2E1A-4989-8B66-2A55B5627FF8}" srcId="{9793788F-3303-4120-8817-BA98A0DC466F}" destId="{069A5A46-3FFF-4FF1-84BA-436B33A88234}" srcOrd="4" destOrd="0" parTransId="{AFE23AAE-1D3D-43DC-9A99-5B479973ABA8}" sibTransId="{3D5087C5-DB0D-4201-8BA1-A23A3E670E47}"/>
    <dgm:cxn modelId="{34D56F10-5191-4E0B-8603-A272C18080D6}" srcId="{9793788F-3303-4120-8817-BA98A0DC466F}" destId="{B65D6AEB-FB1C-45A9-931E-9DB713186C7D}" srcOrd="2" destOrd="0" parTransId="{6F8EBEC1-13BA-4E50-8282-E775AC4F6A47}" sibTransId="{30FE462B-5263-429D-8566-E1D20D60AF3B}"/>
    <dgm:cxn modelId="{2BE6CD3E-24B2-40AB-91B9-A61654591D11}" srcId="{9793788F-3303-4120-8817-BA98A0DC466F}" destId="{F7B94457-6C8A-4703-B68E-BDB044D5A76C}" srcOrd="3" destOrd="0" parTransId="{9FCB1E96-EDAF-417A-9C87-7223962E53DB}" sibTransId="{7474D069-E065-451E-958F-AB24F0E20608}"/>
    <dgm:cxn modelId="{1E8C506B-A76C-463F-A813-D98BBBACDFE7}" type="presOf" srcId="{2AB5C646-3655-4B70-A33C-35779C490F72}" destId="{FBA23817-7A45-4E2E-B1D6-D1A4C3242DB5}" srcOrd="1" destOrd="0" presId="urn:microsoft.com/office/officeart/2005/8/layout/cycle2"/>
    <dgm:cxn modelId="{DFA377C1-1472-4A50-8F3F-1379479A6F13}" type="presOf" srcId="{5DAD1355-10E9-451D-A52D-3697DDB769CF}" destId="{EE07C1D8-7020-417A-A018-E246E640EF8A}" srcOrd="0" destOrd="0" presId="urn:microsoft.com/office/officeart/2005/8/layout/cycle2"/>
    <dgm:cxn modelId="{EEA42CED-9BBE-44C5-A1E1-3C7DFC981A48}" type="presOf" srcId="{30FE462B-5263-429D-8566-E1D20D60AF3B}" destId="{680A004A-477C-4FD7-9057-AA74E72D1451}" srcOrd="1" destOrd="0" presId="urn:microsoft.com/office/officeart/2005/8/layout/cycle2"/>
    <dgm:cxn modelId="{48EF7BB3-DED9-49C3-A437-E2ADE0D3F488}" type="presOf" srcId="{3D5087C5-DB0D-4201-8BA1-A23A3E670E47}" destId="{9FB515DF-B4B6-4B30-858D-4FA9E92B9AB1}" srcOrd="1" destOrd="0" presId="urn:microsoft.com/office/officeart/2005/8/layout/cycle2"/>
    <dgm:cxn modelId="{E0C3FDC0-2809-4D52-A833-C1A781DB4CA4}" type="presOf" srcId="{2AB5C646-3655-4B70-A33C-35779C490F72}" destId="{765C85DD-C4BA-4F6F-B8D0-AC924A935891}" srcOrd="0" destOrd="0" presId="urn:microsoft.com/office/officeart/2005/8/layout/cycle2"/>
    <dgm:cxn modelId="{20DDF581-3911-400A-91A8-B5C1F86202B9}" type="presOf" srcId="{7474D069-E065-451E-958F-AB24F0E20608}" destId="{6B804B65-E0B2-4FEE-8CA8-F98B7D1786FE}" srcOrd="0" destOrd="0" presId="urn:microsoft.com/office/officeart/2005/8/layout/cycle2"/>
    <dgm:cxn modelId="{9E7B1997-E7FD-4123-B120-0734641599E3}" type="presOf" srcId="{30FE462B-5263-429D-8566-E1D20D60AF3B}" destId="{5DDA3FE9-09D8-43C0-B12A-A6BFE1C3B3CC}" srcOrd="0" destOrd="0" presId="urn:microsoft.com/office/officeart/2005/8/layout/cycle2"/>
    <dgm:cxn modelId="{3893B270-5CB8-41E1-933A-6DD50812233D}" srcId="{9793788F-3303-4120-8817-BA98A0DC466F}" destId="{13A3E0AB-2B4E-4464-9045-BA56E872E333}" srcOrd="0" destOrd="0" parTransId="{CF05FC58-CE99-4D51-9E0D-11AD489178E7}" sibTransId="{2AB5C646-3655-4B70-A33C-35779C490F72}"/>
    <dgm:cxn modelId="{3DE4DBB2-94EC-4FD5-9FF3-2FF9AA0450ED}" srcId="{9793788F-3303-4120-8817-BA98A0DC466F}" destId="{5DAD1355-10E9-451D-A52D-3697DDB769CF}" srcOrd="1" destOrd="0" parTransId="{E55FC8F7-29BE-440C-A8FD-776F963CC0C8}" sibTransId="{C18A9B7A-12B6-4B3C-BB72-9B6BD3AF32F2}"/>
    <dgm:cxn modelId="{D423B1E0-BC68-47AC-93B9-A9CBC3DEF4D1}" type="presOf" srcId="{3D5087C5-DB0D-4201-8BA1-A23A3E670E47}" destId="{7F5E9E84-9909-4A35-BEDD-95743C8403C7}" srcOrd="0" destOrd="0" presId="urn:microsoft.com/office/officeart/2005/8/layout/cycle2"/>
    <dgm:cxn modelId="{0D92E9C3-DBFC-4E9F-A2EB-BE67104D00F8}" type="presOf" srcId="{069A5A46-3FFF-4FF1-84BA-436B33A88234}" destId="{7CA0CEE7-3951-4F9F-BCDE-A54128423040}" srcOrd="0" destOrd="0" presId="urn:microsoft.com/office/officeart/2005/8/layout/cycle2"/>
    <dgm:cxn modelId="{E259D305-E3E0-4E18-AD8E-0340100FB5B7}" type="presOf" srcId="{F7B94457-6C8A-4703-B68E-BDB044D5A76C}" destId="{1D0145A3-9FC5-4D4D-8791-B22AB679D9A6}" srcOrd="0" destOrd="0" presId="urn:microsoft.com/office/officeart/2005/8/layout/cycle2"/>
    <dgm:cxn modelId="{DE242281-1C8F-4271-BE53-32250D77783B}" type="presOf" srcId="{13A3E0AB-2B4E-4464-9045-BA56E872E333}" destId="{E884BBD5-9EB3-490B-8D25-AD557F3DA8EF}" srcOrd="0" destOrd="0" presId="urn:microsoft.com/office/officeart/2005/8/layout/cycle2"/>
    <dgm:cxn modelId="{EA0DCABD-0925-444F-AC4E-30E1BF579FE1}" type="presOf" srcId="{9793788F-3303-4120-8817-BA98A0DC466F}" destId="{89211694-3CA1-4B1A-A71C-2D69FF44FB9D}" srcOrd="0" destOrd="0" presId="urn:microsoft.com/office/officeart/2005/8/layout/cycle2"/>
    <dgm:cxn modelId="{0198F2C5-E755-465A-BF29-ADF5FE0A154C}" type="presOf" srcId="{7474D069-E065-451E-958F-AB24F0E20608}" destId="{1DAF1EAA-1205-4AE4-8EB4-5C6C99F6ABD7}" srcOrd="1" destOrd="0" presId="urn:microsoft.com/office/officeart/2005/8/layout/cycle2"/>
    <dgm:cxn modelId="{A6979063-5847-4838-B30B-4317D86D82B9}" type="presParOf" srcId="{89211694-3CA1-4B1A-A71C-2D69FF44FB9D}" destId="{E884BBD5-9EB3-490B-8D25-AD557F3DA8EF}" srcOrd="0" destOrd="0" presId="urn:microsoft.com/office/officeart/2005/8/layout/cycle2"/>
    <dgm:cxn modelId="{4EAFACE5-4502-4C84-9CDD-587B41912A50}" type="presParOf" srcId="{89211694-3CA1-4B1A-A71C-2D69FF44FB9D}" destId="{765C85DD-C4BA-4F6F-B8D0-AC924A935891}" srcOrd="1" destOrd="0" presId="urn:microsoft.com/office/officeart/2005/8/layout/cycle2"/>
    <dgm:cxn modelId="{D89AC182-B2AB-468F-9B1C-343D1F486008}" type="presParOf" srcId="{765C85DD-C4BA-4F6F-B8D0-AC924A935891}" destId="{FBA23817-7A45-4E2E-B1D6-D1A4C3242DB5}" srcOrd="0" destOrd="0" presId="urn:microsoft.com/office/officeart/2005/8/layout/cycle2"/>
    <dgm:cxn modelId="{C8153CAF-F035-47BF-947D-4BDC273E3B3B}" type="presParOf" srcId="{89211694-3CA1-4B1A-A71C-2D69FF44FB9D}" destId="{EE07C1D8-7020-417A-A018-E246E640EF8A}" srcOrd="2" destOrd="0" presId="urn:microsoft.com/office/officeart/2005/8/layout/cycle2"/>
    <dgm:cxn modelId="{2E721196-8EEA-4409-B515-4E6E6DE0AC0C}" type="presParOf" srcId="{89211694-3CA1-4B1A-A71C-2D69FF44FB9D}" destId="{073EC06E-12AA-41D0-A3B8-DAF3F6359973}" srcOrd="3" destOrd="0" presId="urn:microsoft.com/office/officeart/2005/8/layout/cycle2"/>
    <dgm:cxn modelId="{A907809F-A375-4C1C-B6CF-627FA0BD6A2B}" type="presParOf" srcId="{073EC06E-12AA-41D0-A3B8-DAF3F6359973}" destId="{DC40C20C-00CF-4E25-8F66-46C483C5D0B8}" srcOrd="0" destOrd="0" presId="urn:microsoft.com/office/officeart/2005/8/layout/cycle2"/>
    <dgm:cxn modelId="{D2D14650-8755-4C51-BA4E-A500FEE3E8FA}" type="presParOf" srcId="{89211694-3CA1-4B1A-A71C-2D69FF44FB9D}" destId="{4ED220E8-FE7B-429B-B29C-1FA6DB2A4B50}" srcOrd="4" destOrd="0" presId="urn:microsoft.com/office/officeart/2005/8/layout/cycle2"/>
    <dgm:cxn modelId="{8DA4E199-07D4-4640-8240-31391212CC3C}" type="presParOf" srcId="{89211694-3CA1-4B1A-A71C-2D69FF44FB9D}" destId="{5DDA3FE9-09D8-43C0-B12A-A6BFE1C3B3CC}" srcOrd="5" destOrd="0" presId="urn:microsoft.com/office/officeart/2005/8/layout/cycle2"/>
    <dgm:cxn modelId="{0123BCC8-FCD5-45E6-AA3A-0F809633C1AC}" type="presParOf" srcId="{5DDA3FE9-09D8-43C0-B12A-A6BFE1C3B3CC}" destId="{680A004A-477C-4FD7-9057-AA74E72D1451}" srcOrd="0" destOrd="0" presId="urn:microsoft.com/office/officeart/2005/8/layout/cycle2"/>
    <dgm:cxn modelId="{0F641192-3098-4661-94F6-5C15D490FB01}" type="presParOf" srcId="{89211694-3CA1-4B1A-A71C-2D69FF44FB9D}" destId="{1D0145A3-9FC5-4D4D-8791-B22AB679D9A6}" srcOrd="6" destOrd="0" presId="urn:microsoft.com/office/officeart/2005/8/layout/cycle2"/>
    <dgm:cxn modelId="{A55FE1EA-BF62-4FB8-9357-3505C5CEAF60}" type="presParOf" srcId="{89211694-3CA1-4B1A-A71C-2D69FF44FB9D}" destId="{6B804B65-E0B2-4FEE-8CA8-F98B7D1786FE}" srcOrd="7" destOrd="0" presId="urn:microsoft.com/office/officeart/2005/8/layout/cycle2"/>
    <dgm:cxn modelId="{4085D300-9B71-4E6F-8233-28AF73719D6C}" type="presParOf" srcId="{6B804B65-E0B2-4FEE-8CA8-F98B7D1786FE}" destId="{1DAF1EAA-1205-4AE4-8EB4-5C6C99F6ABD7}" srcOrd="0" destOrd="0" presId="urn:microsoft.com/office/officeart/2005/8/layout/cycle2"/>
    <dgm:cxn modelId="{D587D3CC-46B7-47A7-B527-4F83763E7681}" type="presParOf" srcId="{89211694-3CA1-4B1A-A71C-2D69FF44FB9D}" destId="{7CA0CEE7-3951-4F9F-BCDE-A54128423040}" srcOrd="8" destOrd="0" presId="urn:microsoft.com/office/officeart/2005/8/layout/cycle2"/>
    <dgm:cxn modelId="{BA5390B2-C4D9-45F0-BF9E-70A76759336F}" type="presParOf" srcId="{89211694-3CA1-4B1A-A71C-2D69FF44FB9D}" destId="{7F5E9E84-9909-4A35-BEDD-95743C8403C7}" srcOrd="9" destOrd="0" presId="urn:microsoft.com/office/officeart/2005/8/layout/cycle2"/>
    <dgm:cxn modelId="{BEEEE6F9-9386-4359-8F4E-12874CD49E35}" type="presParOf" srcId="{7F5E9E84-9909-4A35-BEDD-95743C8403C7}" destId="{9FB515DF-B4B6-4B30-858D-4FA9E92B9AB1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3663-AFA9-4BE4-BE98-EE504FF44573}" type="datetimeFigureOut">
              <a:rPr lang="fr-FR" smtClean="0"/>
              <a:pPr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C4BD-F8D9-4BE7-B8AF-39EE76597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xMTEhUSExMWFhUXGB0YGRgYGR0aGxsZHRgaGhgdHh0YHyggHR4mHR8YITEiJSkrLi4uGh8zODUuNygtLisBCgoKDg0OGhAQGy8lHyUtLS0rLS0tLy0tLS0tLS0tKy0tLS0tLS0tLS0tLS0tLS0tLS0tLS8tLS0tLS01LS0tLf/AABEIAMABBgMBIgACEQEDEQH/xAAcAAABBQEBAQAAAAAAAAAAAAAGAgMEBQcAAQj/xABOEAABAwIDBQQECQgIBQQDAAABAgMRACEEEjEFBkFRYRMicZEHMoGhFCNCUrHB0dLwFhczU2KSk+EIFUNzgqKywiRUcrPxNDV0o2PD4v/EABkBAAIDAQAAAAAAAAAAAAAAAAIDAAEEBf/EADARAAICAQMDAQUJAAMAAAAAAAABAhEDBBIhEzFBURQiI3HBBRUyM0JhgaGxkfDx/9oADAMBAAIRAxEAPwAo343pxGGfDbRSE5QbpBv7aVh9vYteH+EpWMohJHZiM1pM+0VV+kln48rmyU97uk5RlSeE9TVLh94lNMnDJMoWAoi0jQg872nwrjzy5N81brlIoJTvZisyU5k6ie6nSfdU7HbTx6C1lUlaVkSUpTYFQFydLdDc0FN4wqOgGYWMTI1te/KiFkOZym2ZAScyU6yBa4NxrbnrWXHny41U5Nv5hwouE7efBILiVQdQgCafwm1MQvMrOkITxyiSeAAofecMxlE6GRHWO7xrwYntMwypaIAGYAWCYvbXw+yk4c+aUnOU3XhELXDbx4hSyjMmQJ9UAczE/XTv9fPQVdsgBM5gUjMItpr5UK4xhSXzCjcwDoJOhkc/ooZVtNx3ElpSChSJzJ5EJhXmrTxrTiy5XbUm18wZcBTtDf8AxZJDRQmOJAJPujWtLZx4Th0PPKAGRBUY4qA4DqawXEtuKCiAciSc02uf5RWxbUJ/qoEa9i2Y/cNdDRzlK9zKj3LVG3cOdHUnz+yuTtzDkwHAfAE+OgrPGcQlvvHOc8WMqEECLRHLj5GvXsWmxbT/AIY9U3m5BBBE36Vo6rNKwo0NO22CQA4CSYsCb+VOL2q0NVReLpUPpFZ1sbabjbqe0Sb/ADTMTp3RNp+urXE7cLylIBFoEwADpMDU+4U2Ek422DLFToLP68w/6weR+ykHb+GmO1B8ASPMCKAXFgqCTMZh8mwAB4kDUgxzioSXIWCCoggnSZ8Z4eBv76T1mH0EaWd4MNJHaptrY2n2U7tLbDGHy9s4EZ5yyCZjXQVlOIdUFG8DQjUkx3TznSin0lslScNHAqn91NVkzOMHL0M2p+FC0EY3pwn64eSvsrvyown64eSvsrLm8OYBP4/Ap0PyQmP/ABXN+8svojne1zq6Rp53kwv64eSvspJ3nwgMdsPJX2VnCG+BilHDiZ1jSOVL+9ct00hb1uReEaP+UeF/WjyP2Vw3jwp/tR5H7Kzd5oxKTw0NNN3TBsZJqfeub0RPbsnojUMNt/DOOBpDoK1aJgybTxHjVlWY7sEHGsReCZ/cVVv6Ud9HNmNsLbbC+0UpJBMaAEcDzrp6PUSzwcpI26bK8sbYb11YOfTW6sGxaVwhtDqZ6yUn300j0obVXPZu4VaeYRCvDJOafYR1rYaaN9rqwB/0mbbTIUhkECSnsxmjnlzZo6xVb+enanNj+F/OoUfSNdXzd+enafNj+F/Ou/PTtTmx/C/nUIfSrOtdQR6Ht539oYRx7EFGdLymxlTlGUNtqFucqNe1CFNv2FfDJBVACe6kWUYTrfh0od7FSU5lEKOYqVbQE2uRPzR7PbRJvqAcYtJMd1JBGshIPMQPGhde0WxKyoZQJE3k21HH/wAVwcrbySX7klyP7HIdXKblBEm17CNBz5cqKmWQgyVKzGSoqOoiQoRN+s0EbB2qku5EJACjJ4ZgLGD9tW+JxEvFOa8GUxHDW8EmkZINtkTos8ViimVJ6kRxzJ687jjqKg4J9KnFoWkd2IkZgSoSmR1E+2oG0JzTKgVhPqzMiP5/ZS9n4QL76yrvLSq5g91Pd9WAbjlegaSjbKvkudoglOUCfVvySRBInSLac67EMMOFTwA7QBKVqtJSZKSekyPZ0qyTgJT3jeNNPtqhx7Su+LhKAT3uFotaLzQYd8Y8hOmeYTaDSiUBQkEnLpPPxrQdrIBwJSTA7NA6fJ5cOHtrFNq7SKClxIgo0OtohWnOtoxSwrZwUogAsoJKjAiEk3JEV1NBh2ucr7orG7aAHsBlJVZISCEdCeE8QQOfSqdrazw9XDSjRJJmbRPSedWeKxDeXuoISdZNgJBEEjhAtzrzZBBaTYm3L2+dad1I3UVzG0cWAr4pBkXKjcRpFFDL7ZSM6JGU3THHUTa3GoS0jmATamtk5ilTU5gkwJNgOER7adglbaF5VSssX8Sz8lShKY005XUT1t1qK8pBCcriSRNlJyxefWMiD16VTbTzNKylJBixItHMdKrVYtU38+NF1JXykVsVcNl9iZiHQoyZ1BSR1CeEez30Yb/DuMDnMeSaAMHigr+0iOEwdOFxf2g8r0e+kBXcw55T9ArPrF8GTSrsYtb+S0wQWNRMfi9NhJA00GvnTa3/AK68ZxBJ1npXCimkcdLgm9rzsdfxzpTaFGSmw5nTwrzEgJSHFm2bKkD5R4jwFvdScTjYbKom3dEW8fDrWjDpLW+fCNOLSbvek+DnHEJBACpvJJ14yBTSXPlC8DjUFtSiSbmSQZ4acakYawgmRqPqpOfHUnRnz49smkXG6CD8NZPjP7pqF/SO/QYT+8c/0pqZug9ONb19Y/6FVD/pHfoMJ/eOf6U12Psz8p/M3aH8D+ZhNcKudgbOWoLd7MlsIdSFx3Q4GFrAnnAJ8qKd1fRyMThQ+t8JLkdmEQoAAkKDnJUgWB410JSSVs3xg5OkA/w9zume8k5kr+WCNO9qY61HcVJJOpMmjTf/AGThk4spw7rDaYSnIJABAgklIIB0mbzNXuw9h4X4GcCrEIGIxK75QHCgtlKijMIAPdJgn5fHiLmqsNYm5bTLIq12RstCkqffUUMIMEpgqWvUIQDbNFydEi9XmzN18PiMWrCIceQpBXmK0oIhBhUAEQT1ql3k2sl9SEtILbDKOzaQdYmVKVFitSiSSOnKiuwHFrub96CH214J8st9m2MSoJTMmOyZuok3V/KuqH/Ry/8Abnv/AJS/+0zXVYJD9JpHwlwEwezQZM24Wj6qzjHPEpCZNudpFx9mlaN6SUJONJMxlSDGugP2Vnm2GgAUoNoMCT9f0Vy9vxH8wtjqzzYG1Al2TmIQO7yBKvrvFGJyjEKUuAQ5AjjmgDlaIPAXoD3fUZWgiExmJi/dIgDxok21jSThnAYzqQD7DBGlzpz4UvNj3ZKQCVlyvEdrlSnuyDqROpTFuNvI8xT+xnQFMtuGwUUgj1SRl7Mz5iqXYr6jh2iAnMHFXjQJUI4RGn1caXjVJQsOCAQ4bcO+oyAOERNulZunte0jNUccQ0idVcB9dBu8O0c7bhuqQb8Ac2UDnqD500MRiMSFBMNi1yDEeXe+imt4cOprDkAhRjMSOigVRPSaDvJItAztlSC0gJiXEWJ5GJ8YI5ca2jGZRswZzADDc/upt7dPbWJbdw7a8N2wkrKJQEz6xPeEDTifZWz7Qw/a7JSibqYaF51hHK9dbSpKLBx9zP8Aa21EKaUlK882hEgJAgd6ecTA+qKa2ViEobGYmQLhKTPS5tU3IyyFZsiycygFq4gBOWOdqhNsSSoISkSYhXAwZI/H00dJ8G5tofa2iJsFkHSR9QpWHdIdKkpgx3p+aCSTbkJPsphgovKiOonzgwPCrCxHqgkJE8OEA8wb3q17rtEfvKmScdhQ8UqWZSRZaTBHG40IqqxGwEoGbOCmCb2Psi3v41LY2i3h05HkkiJQoCQR7DoDam8Vt9hSVIKH7CZDYtB1AKgTcVtXSktzMnxU6QPO4U9iVlJH7UGBwAFtZrQPSk7lbwpnir22TQJtbHrWwtttTmWe6pSYy5SlRtfS1F/phV8VhJnVWn/Sms+rUXicYidQpODsFHcSCbaRH2+2puwcAt9cJkAXUrQJHU1D3c2acQ5AMNp9dZ4Ty61c7S203/6XC2bSYURqtXM9K5McKS3T7f6ctId25jsOQlltIUlsk9oVEErjvRBFvHlVOrEZicwsenSKZJTNzck8fx+DTvZgpnlYfj8a0vNNy79vA7I3SvsJZse8bGb/AI9lT3EAJSSLRr9FUuMeAjob/wAqvcLjUrbCLzbznzrPktUxMm/JYbmZTi2oixNp07h4/K4056dMEy4zhi9iEsIStZkpUtSpSkQhKdT4kAVC3TQEbRZTN5UJjUBtX4npUv07bExOKZwqcOy46UuLKghJVAKUxMaV2Ps9fDdept0SqD+Zl+K3ibwjKsJhWStlaisuPmS5KAhRSGiAlMWiSRxvVaxvg40wtjDNpw4cMrUhTilcoSVqOTqRc86mMbobS7PsnNnYhSc2YEIUFJJACoMRBAFiOApDvo42lYowbyknmnKodCDx8JBrdSN25lHh3i+4lDpKiqEhfygTATJPrCY14VJwu0C2socKkrSofGJ9ZK0GAqDqRccJE6mKljcLaYP/AKHEfwzV476O9oYhovKYdS+mAtDiCC5GiwoaqjUG9tallIFtpvvs4hTpeUXHBn7VJIK0uDXgbjhVOaN9r7lbRW3hv+CxBUhotq7htlcXlH7pTVX+QW0/+QxH8M/ZVkbNm/o5f+3Pf/KX/wBpmuqb6CNkP4bAut4hlbSziFKCVpKSUltoAweEgj2GuqFFd6Qdkvv4shtp7KQn4xLalIsnmkcLix40Fu7k42Y+DukcwhX2VrA9JGzf16v4Tn3a9HpG2d+vP8Jz7tI9n5bsNZa4MdXuti0g5cHiSdP0TnPoKXithY3sGgcHilKSpRjsFkwYtZPO/trYU+kTZ365X8Nz7te/nD2d+vP8Nf3ar2deoMppmbbB2Ji+xKVYZ5FlGCysGZHCNbadaRi9gYlwOK+D4gEL7oLDnAX4XBMXFab+cHZ/68/w1/dp0b8YH9f/AJF/dpfsSbbTBtUAGw149lpKV4XEKJBAllfdi9yBpf21Zbb2binMkNukFIzfFKEEmFDTlGtFh35wH67/ACL+7Xn5d4D9cf3F/doH9nxu7KTS8mU7xbsYpuRh8PiFespKQ0tSCOIgJlKjIIuZg+FbVgMIF4Rpt1Fi0gKQZFwkSDoQQagYTfPBOOJaQ6StZCUjIsSTYXKYqs3y2s+w+ns3lJTA7mVJCjJ5pn309RjhjzyMhHc+C8XuxhDqwk+fKOdep3ZwgiGE2Mi6re+qRO+aUrbZWFdosAwBp1MVcNbXJd7OLRM9eVHvgwmpCn92MIv1mEnjqoa66G1K/JvC2+JT3RAurwve/tppe8LOR1xLkhpRS4IMggxpE1Mbxk6Gam+JVTQw7u3hVSFMpMmTc3N+vU005ungla4dPAxKgLaWBjnVsh4VQb2baW0yvsFJ7QCZJFhxMGZq3KEVbJHc3SJqd2cIElIYSEkQRfQ68akbW3bw2KCA+2lwI9WZtMA6EchUfYOPLzSFkk5hqQBPCYqWdpIGqwB40S2tWBN+GNNbq4VLfZJaSETOUFQv+9eo6dycCDIw6QfFX3qsm9pIInOI8ajq3hauErCiNYNut+lDLp/qoCokU7lYL/l0eavveFOHdDCRHYJjlKvvVE/K9FyCkpzFIMkG1tDrx8qQ3vgFLyxHQ0mWXD5I9r7kk7i4A64ZHmr71LTuXggZDCQfFX3qiq3xQbpEpiZ1010qDj95XCpsJJCjJAAgKsQJ6TVPLhrt/RTjH0LtG7mFZUHktpSpOipVabcSamfDEfOHvoN2Vtp1/E5F54yKNyAmZSSAnUxpPSiNLNbdNHHOFrgXLI4uoosPhKPnUoPp51DSzSWMQ2pxTSVpLiQCpINwDpI8qa8cURZJsn9qOde9oOdNpbpYRQOMRilIVmFdmFd2de5Kqol2xbBvXV6yINdQuvASMt/NZh+DrnmPsps+ilnUYhz/ACn6qrd3d+3WoQ+C62BGa2fx/a+mtE2ZthjECWnUnpNx7K58smWJq6UPQzPaO4CWVIR2rkrUoJBCQITeZmwIvTWyN1UPultBWITmJC0ExKhI0E5gLdaY333jcdXnLaciS42kHWW1d4zEyZTbpVZsvab7RS41CCUwbG5HXiCeHCnqUnHvyZ3j9/hcBwPRm3qVvn+H9RNEGzt3Q02GwkkJsCsInWdcpp/AbwMupaIKgXFFI5SlGdR19WOPOnGtvNEJIUe80p4SP7NJgnp4cayvNkNKxQXggnc9kzLKPMj6EivF7mYciC0mPFZ+sVf4fF50JWknKoBQJHAiRrTnbUPXn6l9KPoUezNzsM2824lACkqCh62oPVRqLv02n4QFZiFBItEjjE0VYdyVJvxFCO+e0koxpbKfWbEk3GUlVunjR792Nt+oKhUuCrwmH/tVSXTYkGYSBNptryqm2xtbIEKw2IKDmJIUCMypvKv9ptVy5tBCYzJ7pIiOAjUmqjauAGQqKyUfNSALFUzew99AmOhw+RLuJT2TxUCFKSSVAGMx1II1F6Nt3Mco4VkqgKypEcYj7KAXULxC0g5Q2gATMJVYjLNE72MCUIYV8oesDMQcyTbgIHjzq4vbyXNbkohI5i05khaok2vE8/Gn17MwzipUlOaPMfXWe7T2kVPZVlLiEj5gUNAcxBP4mn/66LVzggrKZzoVpBmRItNHHKn3QDwPx3NLwQCe6E5QLAdKCAyTmzODJM2F5Gkknh0qPhPSIlx1psNKBW4hNyI7ygnheoAcc7QlQIyqUAOAF4kDWim1JcAdFxfvouGWWgYClqnmTHuHKkv4BCEnIQOJT48ZnxrjiUFMNmVyCRME8DPCOlQH8cAAopTIuQbq56g8x76R0k/BfRx+h4vAJVAAAAJUCLd76b1XY15CVBFjFyr5pj8X6VF2tt3MpSRmCQO8INzHlytVQxi+6QoCIEWjTWSfOmw08VyxPTgmE2ydqoALeTXUi+o4/bxp195SssO6WFyB0A+jWhdZVIObjqY9mo4HjVsw45ZXAgiBxgmB+NRUeGK7B7VQUbuvdm4pxS1KOUnLoLkae01fjeVHzFe6gXA4uzhSLhq0m476Bp4fRTTeOcMACb/X407HkeKO1My5opSDbaO+7bKM6mzGmupOg0oM3Txgdx72OCQlSlE9mVHVXq5inhGnCaH95lOLbEmwULddZt0qXuwGltFsvJQtUpgqgkGNPCPxFaYzco3ZUEaS5ve6DHZoB6z9tC2++9Ti2QFrCAVCyMwzdDfQWPsqsdwjmb9LmjuyoQVQIzHlOt6H95SjKA6pSYBywAqVTBkAwPP7KRDK5SqyRXIZ7F3xdWylKH1HKMp0npJImnHNvvGZfX++ftoL3S2cMpVnlKiMtjrNxY8qv0bOQbnMnzM3+ul5ZpSaKadh/wCjjGqcL+ZZVGXUz87nXUn0ZYQN9tlm4TfnGaOFeU/F+FBpUYo3Y8rRapLeKUIBnSxBII46ivMiTBzWItmAkdDekJIA1A5WmY4RrSuGbEOqZK8kLJKVlzKq0qUU5pJ1mBxrlNqSqTIvIAnLe0a0wpJJkx4zExwv04UtnFlIKZN+EA+yqohPRtRwJgNg3soLWmLQBZXTXW+tJf2uuUFCS2oeuSvNmE3TChYQSOXGoy3gdYIgeqMulyT+DTYfImSeOsHha88KlILczXN1NsNKYbT2gzRotUK0FoNvKiIQeHvrBmT2hAzIH/UcoT7NPdT7TzzJIS64mPmOEJi0TBikSw35JuN1wyBnT4is39KDxTtCEgklpERyCl5taa3U3nxasSwhTpU2pxCDmSnNciYInz60ebxbAQ68p0JBc7PKJmCBmsfOiWN9Nr9yo5FGdv0ARB7RE2RJypCZOYz8okWGthTOKfU4qFAFInM2q5IA7ugmTrV6vC4thIJbbVJgpQmLRYxoaQ1s1twdp2BzSJCSQQbg90yLEHlSZQl4GRmvIOIUVTkGTKcwBJCbCDINvb0NO4FBW98aoonSbxAkQfbRo5scHuxCVXiOXMcdahYbd5pYlK1OBSSkkm0XT+PPlQ9N+Q1nXgrxs6XVNpheZEyRpYeA9g503i9mOLH6tKUhJnL6wNotAB0i9EbOx3EEZbJAypAUOA0E8fGo5w5SVKxLiQpVrxAGgASLTHHqaLYq5QvqSu0wXwWxsuIaghUPIPIwFpuYtzptYUVK+MOp+k0VbPwzRcQWliErE2Anva25m1+VB2JcTmMCLmteliqdis+STa5I+0+0bEpP1fR7KpcQ64BKs0fOIMC+vSjDCBCwJiRU5eGSU8/GtXSRn6jM5cVrK5JuJ1MjiSeug5UrDYtWi4ISL2kGbD3Vf7U2agapA5RpVO7s4icioBuRztQuDCU0cVBQyiQOF+F7CCPZxqQnFKbAQCTMG4umDwP4FQgyoHQaQI/AplxsCy7nW3d92nlS3H1DUgn2LiVlx5JjKGiZAE+ugiSdfZapOaCMokQQIgwrhPSqrdV8BTiNU9iojj8pEpvefxwqUTKp7NczN1wIgkm1vdSMsTPl5Y+WyRJSq3eHJREyO9wjj16UJbMxI+EpdKBlWsiALDQmPAEe+i/FqcBPqd7uhJ4KJ0HMRe/OqLBbHc+JBgLDq1TAHdgZbm8HkRblT8GTbHaLpF+0tC5UB3riACYN9YoZ37QpK2iRAUk20uIMx1n3US7O2inMAVd62YwBHe00udRHU1UbzJbcEKJguS2okAFOiomTqDaIsKVh9yVsNpUWGxHj2LRMAQBAju2t7TrU3DOpUcsgK0sDY3IN+Hu0r3YOzPimzlSuUyFi9uHWCB5VL+APBUZkRxGQ6XsJ6x76GWPdJsKMLQZej3+1ERAT9KuBrq93Bayqe76lWRY6DWw6V1aoKkW+5haVNpWMwWdCeZ8xannXJkpzC8QYsOFwBPlwrYdq7k7LaT2q2FdSFuq1IGgVVSNg7Gt8Uof4nR7u0rPkyY4OpSSZqgpzVxi2jNUNhRgJAEcVWJnU5h10rzGYcBYSCJESeBPjYGtp/Nns9QHxVuHxjv36dPo1wBj4kW/bc+/TemxfVRiowSi5lTdShICD4zEfRSXcMUpuCBJBEQfbx6aDStxw/o+wSDKGgk8wtz79J/N3gv1f/wBjn1r161OnInURhnYCxIUQOCYF+HDXxpLIsYQsEKuSLRGhBAk1uf5ucD+r/wDsd+/Uhzc3BFOUtEgWjOuNB+1f21OnIrqIx7c14fDMKM0K7dAIFgRPLN9tbu4D2irGIsfOap2d0MC04h0NBK0EFJzqsQZFiqDV726fnJ8xTI43QuU1ZCxmy0OEZk6aHiKrEbHDaCCFE690cPrNEHbp+cnzFd26fnJ8xVPDZSy15BXbWwVPo7rjzYjRIE6dRND27GC7JbrZZxCcoKUnJAUBxFspNz5CtL7dHzk+YrvhCPnp8xQvTX/4MWopUZPvFs3GpKVBtbguQEpIIE8csCdPKqZeExrnq4Z4cZKDmm03IrcfhKPnp/eFccSj56f3hQexoZHWJeEAO62wcWjEM9pK2VAlecQpCgnMiJ17wAPjR0dgYY6sNfuJ+ypTJkgipFNx41BUhWTI5u2DLqMKHexaw7SlzFwlCZAkgHKSSLzlBiIMVIVg0pgKbwqSeE+P7A5HhwNDe15+Ka+CqfLeftMilJWFrKlOSU+qFEJKT+0CCIr3CYJGKcQ05g322w3lBUpSYCcyoki6iVSTMWEcaYLCBWCbUFS1hFBPrd7SefctUVzB4VBKVMYBJFjKwmDExdrWKq8BswpZxLRwz4aKULylcla05TlSYCgZEHUEgmYIJiY5/DvrSXsHiysjvFJOVpS7KmOM30MaiKhC/Qxg8yQvD4aFRCmyhwCYgkZQoC4vBF7kVbfk3hP+WZ/hp+yhnZSWg3iIYW32jakw4VFZWoAJSnMkesVmwMTGl4Ids4t1tLYRcgZnNJypAkideOkmoQ9xG62EUhSAyhGcQVNpSlUSDEx0oT2nuA6XF9i/lQYgKkqixIJA0maN9jYztW0q72guoRJi5ipafWPhQShGXcpoytfo6x2dC+3ZlPMLN4Im45Ej21Fb9FWIBCu3aUocFBWUGbwEgco862I1ACVpTNtdFH6OVV04oiSRma/RvjSrP2uHBIPqpWO8oXPG0gGKij0V4jNd9mCIVYqUbmYzJgWPCK1E47v9nIConUQPE+FeKUUQVkJSTwlUjytVpRfYsHMJug622lCSiUgJSbzAgC8cqbxe6GKWZDyE+AP2Xo6aWFAEaeX00ur2ILewb3T2M7hs4cUk5ojLPDWxFteFdREda6rSSKbBne4HsDBg93r8sVnuIxAQUlwgZlBIJMSo6AdaNfSO6pOCcUgwoZIME/2iRokgmsswmNeccaQ6lKkZxq2s3gkGSqARzrka3RTy5HlVUlz68HW0WojDFs8t/wAG44nE5flJAyjXXQaU4wl2Ek5TJvY6edqcS6YHgOfKu7U8veftrrJcHJY9iEgD8dKYSocz5D7Kg7Wxq205hlI0ggzz1zdOVA/50Ef8of4n/wDNVut0vAClFycfKNEwqpUbqPRQA8oAJp1Pyv8Aq/2ihHdXfUYt1SEsdmUozSV5uIEaDnRcn5Xj/tFHz5CKzbiZCfbVUGqXvrttOFDJU2pYWoglMWsLwdaH9n764dc50rbIOhBMj50gRFaceeEY02c3UYpSm2kX3ZV52NJY2qwsSl1B9sfTXObVw6dXUCf2h9VO68PUR0ZehxapCmaU1tXDrMJebJ5ZhNevY5pIJK02GbWTHgKLrR9QXgl6EdTVNrbrndrtCR3pAmClXsuBFB+N3oxsjJh0xyIPPmSKCWsxryEtNkfg2LZf6Nv/AKR9FRtu7ZLLa1pSCERmUTYToLanTlqKVu88peHYWQApTaSQNJKRNDm8OHDicEwqAh1wrcn505lCNCSVEXtc+BxN27OvFUkhWxNvt4sK7UNKcQvInMiNQFWXJgkEe7nVmrFYfs+0Da8skElwpSCATE57zECAQSRS9obLw7TCGYAQVxcxeCoyeE5YpnZiypS2W02DSQo5imJKgkpKQTmieUQKoI9Z2eXXgQpTTYSk9nmcDi7aq7wgSYtOhnWzW8jxYW2lpKlZgoqKsQ8nLBQE6Ki+bmNON6vtm4ANpTJKlAZcxKjadO8TwCZ0mKrN5d2/hYKfhDrSFfpAjL3xAAEqBKQL+qRqahCDsXaTYHaYhoJcCintElbyUiYHxixIn9m16sN5NktYoNgrSlUygzc2nu310uOE1Geb/wCHZZBPeyAze6iDrYGCZ+ipe02GBCApKVIQShuY0IVPMaEe01CDu7SAhkJJMlSokklQSrKFQTOgE1YOOZSTBPQCTQgGy3kSohTzagqTJiAqEhKJUdSTHLrFXu03M+FcUQO8yTGoumahBjb+86MOmClWc6Aj366UHYva7j5BcUqxslUBPiAnjHHWoWMwLmYpaHMcgmTIN+EHQcvGqxnDOIUWlGMsC5nwiBN+tcbW9STtukZc2ScbTXyZY4fGrhXcymBKomdBc/Xrc1bbP2+pICXBmRn4qMpBICjbUAScvjeqjZrozHtArJpm1F9dDOh4inRsVsqHYuBQAgg3V4gAfi9Vspxlglz5X7+ncTjyZI8s1PZzramwWlBaOBCsw86lVjzGPxDJUEZkEmYSFQo6TYRRJsrfZxCf+KQLfKBAMdRp7/ZXV00smaTjsaYa1+L9ToPDrXlQdj7VbxLYebnKZFxFwYNdTWqdM1qSatDWP2Y1iUll9AW2pN0nQwoEe+q5j0f7NQoLRhG0qFwRMg+M1eMev/h+updU0mqYak12Kp1EKPdPn/OujofP+dOvG58aauelEUVO8X6KIOvPoetYURW87wj4n/F9RrBzSIP40v4+pmx/nz+UfqGXotMYh0//AIv96a2BPHx/2prIfRYmcQ6ObUf501ryOPj/ALU040gJ6VFEDDRrnV5QJP0edASsQQkrV3bkZTYkCNPoo29MKl9nh8hA76sxPzQAdY1kDxrOMQ+Msk3MyBznh7a52o/GZsjqRb4XEEwJ0566W9/upbe1VAgfs5r8eHC+tV7rgyJIsrMAQTqSkCTF7XNOPQF5pzKyhKQmyZIJVfw06zSEilNlkNpEJkg5pjL16x4a078OiZMXIB8LD2zVG64kPLQglSJkxeVD1tfbemmn1AAi95E6TrBn8a1bjyX1GXr+0F2ibKCSLakTry0ppG0pgEAkyfPhVarEqyiRJ7pgDgSQmY6R4CoSVlOKQJBKfKflD3RUjFsvqSN/2EsDDMnQdmnQT8nkKC9obExLrnaCXUIOYJN1gqPeUntEhE2kjQGIoz3ddScMwoeqWkkeGUVH/rzBqUFzKhxhXhyrqxdJGhcldtTDKcCUq7VwpVmCFpSlPdESb6db61P2O6sFSskqKbnNIhJIRpf5wgA6dade2zhFGVQTESUmfOJrzD7WwiCVJgKIAmDMDQSRpc261N8fUvax94vvIPZOBtQJF24v1zTI8I8aTsZrENoUh05yDZajCcvmpR5nNz5CnPyjw/z/AHH7K8XtnDuJUjMFAiFC+h58qpzivJNrKeQVIbLhBIBCQBICQVIJOWfVCT3uNS39muOrDmUDMAVpKu7dGU2TBmIMn5o6V2Ix+DTOZaxmGU95dxypsM4TEFbiFugmAooUpGgge608qvfH1JtZJ27sxJUHYAAnNlCgpUiBJQCY62jnU91gKaUgDKCgpgcLRyH0VWs7PZQcwefmQbuKOns8+fGrtt0GVcImpaZRl2PfUhcKKkkWkgpBjrEeyedSGWkKhZSoqIEqBJB/dUdKP8Riml2UjMOqQfrqjxmwcGokpStpXNs5foNBLFaCu+4N4nAtkWzIPOFe8GxqmceKFQ44rSRA1TpMyY0IjpRc9uxiCJaeDiQfVcEE9JT/AOaH9r7JfNnmnEnRJSM4HTUGD4UODT4lkTyxteaMmrwdSD6fEijxe2p9Qe01DbYdeUNTOk/UBc/RRhsDcFxcKcHZp5quo+A0T7z1rQdkbBYw47iBPFRuo+0118mvdbcapGDB9lJe9ld/siNufs34PhW2iSSMyjIj1lTpXtXRF/ZXlYG23bOtGKiqXYYY9f8Aw/XUqhXerbDrHZhoJObNMzwiNCOdUP5V4v5qP8/3qdDTTmrQqeohB0wzxTkKP2gfSaT246fvJ+2gpzevFfMb8l/ephW+OKBu21E3sv71G9JkSvj/AJK9qxvj6BbtYFxGRMTM3UI08azP832L+cz/ABP5UVJ31VxbR++r7KdG+qeKP8x+yuepY1JyT5Y1QSk5VyyHuPu09hHlLdU2UqRlGVYJnMD05VoafleP+1NBSN+GuKFexX8qJdg7VGJa7QCBmI1nSONMU4t0mGUXpC3Tc2ghpKHEoyFROaeIERFDTXoxfCkq7ZrkRCo04DgT9taqG56V72B50E8MZdwHjTdsypHo0xIIh9oDNJhKpjhE8acxPo3xKoAxCBlEIsq2vLrBmtQ7FXMeX86SkjipJvHt5UPs8CulEyvBejB9CUpL7UAfNMlXCZ4TNKPoyxF4faExoFcDJ9k1o+LxK05ilskJmTI4adaRs7aBdCu5GXqY941iqljxt0+5HjiAmC9HuIQkpLzRSoiRCtArMRTDvozfLi19s0JNjlMgTI4dT50b/wBepKiEiRMCTUjZ+0S4qyZTxIMROljQqOK9q7kWOPI9gWC2whtRBKGwkkaEhME1l2zMe25PZrSuLGCDFay96p8D9FfMGHxfwV3O2QVAqCkzIIvEx7D4inSiuB8HRqgXS+0rOX99MQpMIaAPzgFKj2RFS0b6vCErw4zciSDMciPdS+mHvDRa6Z3fV/xWK/u2f/20HO76r4sAdCoz700/uxtZTuOCw4EIWj4xBIiEiEC41zEnnc0E8fusuMrYbbTcgirnc1Uoc/6h9FDW28e2hJXmByjQGZ6VE3H39w6Uu9vLXeEGCoHW9hPupeONchZHfBpy6s2PVHhQ/gtooebS6gylYlJuJHA3vV/h/VT4CtONpvgQyv3p2urC4R/EhOYtIKwkmAY4SKyFHp6fNhgkT/eq+7Wmekr/ANqxv9yqsN3LYZwp7V5ouOqHdBVlS2DxJ1nmRppzrXixSyOkLnLarNa2HvltB4JU7hGcOlWgW4srP+AD6SKnbR9ILDK8i1BShZXZhS4MTBiySeprO8Pt1IbcSkZnlpCGimCUg+vBPEjj48zVpuxhcO1hv+JbQtwrnNdSxYQFKFxF+Pso9QsWBcvkDGsk+Qte3oxy2e3wmGbeRrlK1IVx0PeSSIuJBHECgXGenHFNLLbmAShYsUqcUD/pp3D7JWkLSh9baCoKSmVQQZJzCbyY/Fina+xGNpILbaZcbR+kSMqW1CbKz94BRBtJEQRyrOpQl+FhvdHv2Dr0Xb7r2oh5a2ktdkpKQAoqmQTNxXlDH9HVhTbeNQsQpLqQRyISa6oEXnpMQ8V4bsng2PjM0gGfUjUHS/nQ+5hMStIT2rZtfL3Z8qMN+dnpdLU4pjDqAVl7ZQGacugJExafEUH/AJJLISBtXBSCJJgzEft0pyyXSfBe2HdrkrH2XGCM7yEiRIDhJibnLxtNO7S23h091p1bp0zKQlKReJmc0eykv+j1SlFStr4O5nQR/wBypOE9HQWuW9o4VZRCyEXgA3JhRgVTlmXCfBHDHLwV+G2iw6Y7ZtB/aVH+oD66l47BS2pTb6JtzKZ65JJ8qucdug0q68Zgh45b+2dajp3TYExtLCAcsyYHszRQdOEfAdWBjxxSdewUOBBV7wUmte9GawcECCD8YrSwm00JK3ObEBW0sIJuO8BPgCv6KOty9nhjDZEvNvDOo52zIvFtTcUcF73aiSqi2xD7oJCETIkKF7jVJHCeB8elOBLyoCilI4lJvbhcQZ14UkOXUMwnx0mw8zzp0oXa+nXXxt9FOFiVYZxQu4RGkAQYIgnjfiJpxODQmDlGaR3jrPOkoCjJHkSRHumvAlUATx1m+ptpFQg5h0g57Wk/zqtZZKXVsJnsymTzTIix5kg2p9/FBAWcrhF9NPM6e2kYPHJWVFKVZgLyRfkTB8aW5R3VfJFKmQ9m7HGdwLSqEnKhRgW1tHSBUjZZUglpUd0iFQUzJI4+FeHbTYIBKjeLEAG3U/RTzOOC1FADgv61iBy8B40FwUkl3/0Lq9Rt3ZJc0Pga+ZNu7PhztFDOCZV2YCVcra19OK0NYzvlg22EFzs1IJUASgQgA3nvSPKNabKSXckYtg3unvwvBslhDIKc6lBSl3GaLQE301kUVbuNYfEY5rHn4ttsZ19o5KlOnuIsSbaeWgtQGp/DmSApfRI19ooi2B8e422nDhKjDaSQFGM0yRew14aUre74NEcUf1MPd4Nx2dpLW826lDnqqX+kGnqxmATFr1ku9u6j2EUUghaArKlwZQVLiSQhKioCQbnl1r6Qa2Q0Ggzl7oF8pKJMQT3IuayveDY2ORilowyX22c0IUgkiANVKnTU3prdITGKbdAVtfGfCsOwhko7QJUh4erMKBQRw0mVdBVXhdlKy9itzIpKpIOkamOdahsrd34QkHG45x+DKOzUnIk3Ek3BMdBV0dxsPl/tXVEglTq+HH1QLx0pXveOwb21z3BbdbEvNFtKQosaXMgDQESZ1jTnWubPWFNIUNCkH3VmGI3aLqXmcKeyDa4KipagtWUyLQAAYuBrWj7u4ZbeFw7bkFaGkJVGmYJAMdJo4RoSyFv2idn4oESOyMg6ECCRWKYfDdo3nUQEn9knMrknQz7a2/fIgYHEZpI7MgxrBIFvOs33s2iMO0zisM5cBCQmEFEQVRJSbTEmQbRxMdHSZdl/wZ8qtpGfp2kpjEkpEZSUiUBMTbvCixzeh63cTPADLJniQLTBoUxm0y6rO6pxSjIhSjAkmQIOkzaOdWmxsccyGWkQqZMIuYJI4aCxm1P1OgjqJb5MOOZ440kX2P23iCULVhspI9eCJETce+fChrE41aS6oHKpROdtRUBATKVEAXN1AdK0pnaCm2m+xKLgoUw6c6iZuUlPrDMDAiInjWY7cYAdHa3SskqS0CkxeAMw0BAJ1gTXIWnjCe2PcZHI5K32NN9AgJYxDh1UtKSZ1UlP3Si/jyrq70BtpTh8QEiCXArWRBTlHtlJJ8RXU7JxJkR56ZH20nChxJM9p3k6pHcmOHLWs7+FpMBt0KkxCu6oW62N/qrQfTOpYOGyIQuzllJkj9HBHSdayjEYV1ZsGwf2Ei3tApbXku/BNxT76SkKSoBUweBAMSOk1I2Q898KaW0pSAohDsa5VkIXHTLOvKahYTZzxCcypUD3JE/tG17e6tJ2BvW5h2FtrwqVZkqhbQCTOWPViDzMHnU2txslpOiLtXdtKJDB7QRMrPfm9rkg2HMcKS1sp6EhWRAF7rb14GCbgcjQ5i9rPvABw5RySYHK+XXhTLGAcSc7a4kHvJUQfYCOg1rG3fc1pugo/J1ROZTyAVXKu0STAEyenG0CtD3JwyW8KEpWFjMSSNJMSNTWStqz5+0bzSCVEAJJEjW45A1rW5GE7PBt8l/GC82UARPWmYlzaF5XwP7WwS1FbgJiLwb90FQFv2gDTycPi4GZSCZCuiYsBYXkXq0bZVfva3FtPHnULH4txspSlKnD8qI9ggm0356VpUW3wLjb4RCdxOKKe0AhKT3kZe/qJA4WF/OlN4PEJWlSlBQCxpYEKnMY5gx5mm8Htp9RObCut6QFFE+Mg3qyQ64QM0pIi5Ag35A+HGkzywg6f+MOcZw4aX9EhpAUFg3BJB+uq7BtKbcUwkDsymQr5QtF+enjTvwlaSodmq5tpqZ/HspLmLWk5uyWSYBAyyeWp9lFB9ZXF/T/AGjFLNCL5/xkTCbMClrBEZTAIEcZ49I86e2M5lK2VDvpIlQ+VJsdBencLtFxSwhbK2xE5lFMHQDQ2uasFsE3kTMgx5VIadYn/wBf9jYSg48L6Da9D4VinpC3nhlLab516a91KIPjcitqd9UxyP0V8/N7JxjtncG+FpBGYtKgidQY10tVZI3TGQdApiN4CLBN41I+gVvXoq2A03hk4rtUvuuic6fVQk/IA4EcTrNYltnc/GFUowj9uTavdaiH0bYja2BcKPgmI7JckhTagkGNRbXwq4pJWi90pcNm2bX3rw2HUpC1krTqlIJ166T7aB2vSGTmzBViQPVv/loS2vhsaSpYwj6lKJP6NZ+qqNGwceuVHD4pBPBKFi3DhQwybnclwFnwVGscluLnaO8z7S5YWpLMnuAi1+gE/wAqKNjbZbxKUoW0pTxSVCX5EQJIyqzIOliKzxvdjHlV2MSo6DMhca84tRbgN2cSw3ZlRWdVBtRPhwgUOXJXKBxYfdSm+fUJMZvcWYTkTA5HX23nx40c7ExRdw7LpEFbaVkC8EpBisgf2Bi1AhTC78Mij5cj7a1rdtgt4TDtmQUsoSZEGQgC44VMMpSbsvJFJcFb6SDGy8YR+pV9VYx/WzeJw6XFILgKUpdSF5S2tEjNAB7qpJnr57X6QcOtzZuLQhKlrUyoJSkEknkALk185bK2DtTDrDjeDxIPEdkuCORtW3DkUJJsRKNoP9lbI2WUKeTiSh5KDkZWUqyqgqOUgd4awep41EU844gNobk/2bgMXAmBfLPvqXu/hEuEHE7MxDTg0UhlxGouZbgeYFGy8GlDRTh8I4FnQqTP+YgkT0roRyxd07+hlm2u6Mv2fjMQ0y4pQ74WYCkypKlKvE3IPvy9Kk4jZSexGNeWkhxGZSQqFJSCDlITYBWpgA8BM0X7UKGmigYHELWqc4baUQonW8W43kRJjWsx3gwW08RCE4B9plPqtpaXHioxc+4Viaxwk5XbHKUp+KNO9AeMDqccsJypLqAlI+SkIIA8q6vf6P8Asp/Ds4oPsuNFTiSAtJTIynSReurO7bscf//Z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6" name="AutoShape 4" descr="data:image/jpeg;base64,/9j/4AAQSkZJRgABAQAAAQABAAD/2wCEAAkGBxMTEhUSExMWFhUXGB0YGRgYGR0aGxsZHRgaGhgdHh0YHyggHR4mHR8YITEiJSkrLi4uGh8zODUuNygtLisBCgoKDg0OGhAQGy8lHyUtLS0rLS0tLy0tLS0tLS0tKy0tLS0tLS0tLS0tLS0tLS0tLS0tLS8tLS0tLS01LS0tLf/AABEIAMABBgMBIgACEQEDEQH/xAAcAAABBQEBAQAAAAAAAAAAAAAGAgMEBQcAAQj/xABOEAABAwIDBQQECQgIBQQDAAABAgMRACEEEjEFBkFRYRMicZEHMoGhFCNCUrHB0dLwFhczU2KSk+EIFUNzgqKywiRUcrPxNDV0o2PD4v/EABkBAAIDAQAAAAAAAAAAAAAAAAIDAAEEBf/EADARAAICAQMDAQUJAAMAAAAAAAABAhEDBBIhEzFBURQiI3HBBRUyM0JhgaGxkfDx/9oADAMBAAIRAxEAPwAo343pxGGfDbRSE5QbpBv7aVh9vYteH+EpWMohJHZiM1pM+0VV+kln48rmyU97uk5RlSeE9TVLh94lNMnDJMoWAoi0jQg872nwrjzy5N81brlIoJTvZisyU5k6ie6nSfdU7HbTx6C1lUlaVkSUpTYFQFydLdDc0FN4wqOgGYWMTI1te/KiFkOZym2ZAScyU6yBa4NxrbnrWXHny41U5Nv5hwouE7efBILiVQdQgCafwm1MQvMrOkITxyiSeAAofecMxlE6GRHWO7xrwYntMwypaIAGYAWCYvbXw+yk4c+aUnOU3XhELXDbx4hSyjMmQJ9UAczE/XTv9fPQVdsgBM5gUjMItpr5UK4xhSXzCjcwDoJOhkc/ooZVtNx3ElpSChSJzJ5EJhXmrTxrTiy5XbUm18wZcBTtDf8AxZJDRQmOJAJPujWtLZx4Th0PPKAGRBUY4qA4DqawXEtuKCiAciSc02uf5RWxbUJ/qoEa9i2Y/cNdDRzlK9zKj3LVG3cOdHUnz+yuTtzDkwHAfAE+OgrPGcQlvvHOc8WMqEECLRHLj5GvXsWmxbT/AIY9U3m5BBBE36Vo6rNKwo0NO22CQA4CSYsCb+VOL2q0NVReLpUPpFZ1sbabjbqe0Sb/ADTMTp3RNp+urXE7cLylIBFoEwADpMDU+4U2Ek422DLFToLP68w/6weR+ykHb+GmO1B8ASPMCKAXFgqCTMZh8mwAB4kDUgxzioSXIWCCoggnSZ8Z4eBv76T1mH0EaWd4MNJHaptrY2n2U7tLbDGHy9s4EZ5yyCZjXQVlOIdUFG8DQjUkx3TznSin0lslScNHAqn91NVkzOMHL0M2p+FC0EY3pwn64eSvsrvyown64eSvsrLm8OYBP4/Ap0PyQmP/ABXN+8svojne1zq6Rp53kwv64eSvspJ3nwgMdsPJX2VnCG+BilHDiZ1jSOVL+9ct00hb1uReEaP+UeF/WjyP2Vw3jwp/tR5H7Kzd5oxKTw0NNN3TBsZJqfeub0RPbsnojUMNt/DOOBpDoK1aJgybTxHjVlWY7sEHGsReCZ/cVVv6Ud9HNmNsLbbC+0UpJBMaAEcDzrp6PUSzwcpI26bK8sbYb11YOfTW6sGxaVwhtDqZ6yUn300j0obVXPZu4VaeYRCvDJOafYR1rYaaN9rqwB/0mbbTIUhkECSnsxmjnlzZo6xVb+enanNj+F/OoUfSNdXzd+enafNj+F/Ou/PTtTmx/C/nUIfSrOtdQR6Ht539oYRx7EFGdLymxlTlGUNtqFucqNe1CFNv2FfDJBVACe6kWUYTrfh0od7FSU5lEKOYqVbQE2uRPzR7PbRJvqAcYtJMd1JBGshIPMQPGhde0WxKyoZQJE3k21HH/wAVwcrbySX7klyP7HIdXKblBEm17CNBz5cqKmWQgyVKzGSoqOoiQoRN+s0EbB2qku5EJACjJ4ZgLGD9tW+JxEvFOa8GUxHDW8EmkZINtkTos8ViimVJ6kRxzJ687jjqKg4J9KnFoWkd2IkZgSoSmR1E+2oG0JzTKgVhPqzMiP5/ZS9n4QL76yrvLSq5g91Pd9WAbjlegaSjbKvkudoglOUCfVvySRBInSLac67EMMOFTwA7QBKVqtJSZKSekyPZ0qyTgJT3jeNNPtqhx7Su+LhKAT3uFotaLzQYd8Y8hOmeYTaDSiUBQkEnLpPPxrQdrIBwJSTA7NA6fJ5cOHtrFNq7SKClxIgo0OtohWnOtoxSwrZwUogAsoJKjAiEk3JEV1NBh2ucr7orG7aAHsBlJVZISCEdCeE8QQOfSqdrazw9XDSjRJJmbRPSedWeKxDeXuoISdZNgJBEEjhAtzrzZBBaTYm3L2+dad1I3UVzG0cWAr4pBkXKjcRpFFDL7ZSM6JGU3THHUTa3GoS0jmATamtk5ilTU5gkwJNgOER7adglbaF5VSssX8Sz8lShKY005XUT1t1qK8pBCcriSRNlJyxefWMiD16VTbTzNKylJBixItHMdKrVYtU38+NF1JXykVsVcNl9iZiHQoyZ1BSR1CeEez30Yb/DuMDnMeSaAMHigr+0iOEwdOFxf2g8r0e+kBXcw55T9ArPrF8GTSrsYtb+S0wQWNRMfi9NhJA00GvnTa3/AK68ZxBJ1npXCimkcdLgm9rzsdfxzpTaFGSmw5nTwrzEgJSHFm2bKkD5R4jwFvdScTjYbKom3dEW8fDrWjDpLW+fCNOLSbvek+DnHEJBACpvJJ14yBTSXPlC8DjUFtSiSbmSQZ4acakYawgmRqPqpOfHUnRnz49smkXG6CD8NZPjP7pqF/SO/QYT+8c/0pqZug9ONb19Y/6FVD/pHfoMJ/eOf6U12Psz8p/M3aH8D+ZhNcKudgbOWoLd7MlsIdSFx3Q4GFrAnnAJ8qKd1fRyMThQ+t8JLkdmEQoAAkKDnJUgWB410JSSVs3xg5OkA/w9zume8k5kr+WCNO9qY61HcVJJOpMmjTf/AGThk4spw7rDaYSnIJABAgklIIB0mbzNXuw9h4X4GcCrEIGIxK75QHCgtlKijMIAPdJgn5fHiLmqsNYm5bTLIq12RstCkqffUUMIMEpgqWvUIQDbNFydEi9XmzN18PiMWrCIceQpBXmK0oIhBhUAEQT1ql3k2sl9SEtILbDKOzaQdYmVKVFitSiSSOnKiuwHFrub96CH214J8st9m2MSoJTMmOyZuok3V/KuqH/Ry/8Abnv/AJS/+0zXVYJD9JpHwlwEwezQZM24Wj6qzjHPEpCZNudpFx9mlaN6SUJONJMxlSDGugP2Vnm2GgAUoNoMCT9f0Vy9vxH8wtjqzzYG1Al2TmIQO7yBKvrvFGJyjEKUuAQ5AjjmgDlaIPAXoD3fUZWgiExmJi/dIgDxok21jSThnAYzqQD7DBGlzpz4UvNj3ZKQCVlyvEdrlSnuyDqROpTFuNvI8xT+xnQFMtuGwUUgj1SRl7Mz5iqXYr6jh2iAnMHFXjQJUI4RGn1caXjVJQsOCAQ4bcO+oyAOERNulZunte0jNUccQ0idVcB9dBu8O0c7bhuqQb8Ac2UDnqD500MRiMSFBMNi1yDEeXe+imt4cOprDkAhRjMSOigVRPSaDvJItAztlSC0gJiXEWJ5GJ8YI5ca2jGZRswZzADDc/upt7dPbWJbdw7a8N2wkrKJQEz6xPeEDTifZWz7Qw/a7JSibqYaF51hHK9dbSpKLBx9zP8Aa21EKaUlK882hEgJAgd6ecTA+qKa2ViEobGYmQLhKTPS5tU3IyyFZsiycygFq4gBOWOdqhNsSSoISkSYhXAwZI/H00dJ8G5tofa2iJsFkHSR9QpWHdIdKkpgx3p+aCSTbkJPsphgovKiOonzgwPCrCxHqgkJE8OEA8wb3q17rtEfvKmScdhQ8UqWZSRZaTBHG40IqqxGwEoGbOCmCb2Psi3v41LY2i3h05HkkiJQoCQR7DoDam8Vt9hSVIKH7CZDYtB1AKgTcVtXSktzMnxU6QPO4U9iVlJH7UGBwAFtZrQPSk7lbwpnir22TQJtbHrWwtttTmWe6pSYy5SlRtfS1F/phV8VhJnVWn/Sms+rUXicYidQpODsFHcSCbaRH2+2puwcAt9cJkAXUrQJHU1D3c2acQ5AMNp9dZ4Ty61c7S203/6XC2bSYURqtXM9K5McKS3T7f6ctId25jsOQlltIUlsk9oVEErjvRBFvHlVOrEZicwsenSKZJTNzck8fx+DTvZgpnlYfj8a0vNNy79vA7I3SvsJZse8bGb/AI9lT3EAJSSLRr9FUuMeAjob/wAqvcLjUrbCLzbznzrPktUxMm/JYbmZTi2oixNp07h4/K4056dMEy4zhi9iEsIStZkpUtSpSkQhKdT4kAVC3TQEbRZTN5UJjUBtX4npUv07bExOKZwqcOy46UuLKghJVAKUxMaV2Ps9fDdept0SqD+Zl+K3ibwjKsJhWStlaisuPmS5KAhRSGiAlMWiSRxvVaxvg40wtjDNpw4cMrUhTilcoSVqOTqRc86mMbobS7PsnNnYhSc2YEIUFJJACoMRBAFiOApDvo42lYowbyknmnKodCDx8JBrdSN25lHh3i+4lDpKiqEhfygTATJPrCY14VJwu0C2socKkrSofGJ9ZK0GAqDqRccJE6mKljcLaYP/AKHEfwzV476O9oYhovKYdS+mAtDiCC5GiwoaqjUG9tallIFtpvvs4hTpeUXHBn7VJIK0uDXgbjhVOaN9r7lbRW3hv+CxBUhotq7htlcXlH7pTVX+QW0/+QxH8M/ZVkbNm/o5f+3Pf/KX/wBpmuqb6CNkP4bAut4hlbSziFKCVpKSUltoAweEgj2GuqFFd6Qdkvv4shtp7KQn4xLalIsnmkcLix40Fu7k42Y+DukcwhX2VrA9JGzf16v4Tn3a9HpG2d+vP8Jz7tI9n5bsNZa4MdXuti0g5cHiSdP0TnPoKXithY3sGgcHilKSpRjsFkwYtZPO/trYU+kTZ365X8Nz7te/nD2d+vP8Nf3ar2deoMppmbbB2Ji+xKVYZ5FlGCysGZHCNbadaRi9gYlwOK+D4gEL7oLDnAX4XBMXFab+cHZ/68/w1/dp0b8YH9f/AJF/dpfsSbbTBtUAGw149lpKV4XEKJBAllfdi9yBpf21Zbb2binMkNukFIzfFKEEmFDTlGtFh35wH67/ACL+7Xn5d4D9cf3F/doH9nxu7KTS8mU7xbsYpuRh8PiFespKQ0tSCOIgJlKjIIuZg+FbVgMIF4Rpt1Fi0gKQZFwkSDoQQagYTfPBOOJaQ6StZCUjIsSTYXKYqs3y2s+w+ns3lJTA7mVJCjJ5pn309RjhjzyMhHc+C8XuxhDqwk+fKOdep3ZwgiGE2Mi6re+qRO+aUrbZWFdosAwBp1MVcNbXJd7OLRM9eVHvgwmpCn92MIv1mEnjqoa66G1K/JvC2+JT3RAurwve/tppe8LOR1xLkhpRS4IMggxpE1Mbxk6Gam+JVTQw7u3hVSFMpMmTc3N+vU005ungla4dPAxKgLaWBjnVsh4VQb2baW0yvsFJ7QCZJFhxMGZq3KEVbJHc3SJqd2cIElIYSEkQRfQ68akbW3bw2KCA+2lwI9WZtMA6EchUfYOPLzSFkk5hqQBPCYqWdpIGqwB40S2tWBN+GNNbq4VLfZJaSETOUFQv+9eo6dycCDIw6QfFX3qsm9pIInOI8ajq3hauErCiNYNut+lDLp/qoCokU7lYL/l0eavveFOHdDCRHYJjlKvvVE/K9FyCkpzFIMkG1tDrx8qQ3vgFLyxHQ0mWXD5I9r7kk7i4A64ZHmr71LTuXggZDCQfFX3qiq3xQbpEpiZ1010qDj95XCpsJJCjJAAgKsQJ6TVPLhrt/RTjH0LtG7mFZUHktpSpOipVabcSamfDEfOHvoN2Vtp1/E5F54yKNyAmZSSAnUxpPSiNLNbdNHHOFrgXLI4uoosPhKPnUoPp51DSzSWMQ2pxTSVpLiQCpINwDpI8qa8cURZJsn9qOde9oOdNpbpYRQOMRilIVmFdmFd2de5Kqol2xbBvXV6yINdQuvASMt/NZh+DrnmPsps+ilnUYhz/ACn6qrd3d+3WoQ+C62BGa2fx/a+mtE2ZthjECWnUnpNx7K58smWJq6UPQzPaO4CWVIR2rkrUoJBCQITeZmwIvTWyN1UPultBWITmJC0ExKhI0E5gLdaY333jcdXnLaciS42kHWW1d4zEyZTbpVZsvab7RS41CCUwbG5HXiCeHCnqUnHvyZ3j9/hcBwPRm3qVvn+H9RNEGzt3Q02GwkkJsCsInWdcpp/AbwMupaIKgXFFI5SlGdR19WOPOnGtvNEJIUe80p4SP7NJgnp4cayvNkNKxQXggnc9kzLKPMj6EivF7mYciC0mPFZ+sVf4fF50JWknKoBQJHAiRrTnbUPXn6l9KPoUezNzsM2824lACkqCh62oPVRqLv02n4QFZiFBItEjjE0VYdyVJvxFCO+e0koxpbKfWbEk3GUlVunjR792Nt+oKhUuCrwmH/tVSXTYkGYSBNptryqm2xtbIEKw2IKDmJIUCMypvKv9ptVy5tBCYzJ7pIiOAjUmqjauAGQqKyUfNSALFUzew99AmOhw+RLuJT2TxUCFKSSVAGMx1II1F6Nt3Mco4VkqgKypEcYj7KAXULxC0g5Q2gATMJVYjLNE72MCUIYV8oesDMQcyTbgIHjzq4vbyXNbkohI5i05khaok2vE8/Gn17MwzipUlOaPMfXWe7T2kVPZVlLiEj5gUNAcxBP4mn/66LVzggrKZzoVpBmRItNHHKn3QDwPx3NLwQCe6E5QLAdKCAyTmzODJM2F5Gkknh0qPhPSIlx1psNKBW4hNyI7ygnheoAcc7QlQIyqUAOAF4kDWim1JcAdFxfvouGWWgYClqnmTHuHKkv4BCEnIQOJT48ZnxrjiUFMNmVyCRME8DPCOlQH8cAAopTIuQbq56g8x76R0k/BfRx+h4vAJVAAAAJUCLd76b1XY15CVBFjFyr5pj8X6VF2tt3MpSRmCQO8INzHlytVQxi+6QoCIEWjTWSfOmw08VyxPTgmE2ydqoALeTXUi+o4/bxp195SssO6WFyB0A+jWhdZVIObjqY9mo4HjVsw45ZXAgiBxgmB+NRUeGK7B7VQUbuvdm4pxS1KOUnLoLkae01fjeVHzFe6gXA4uzhSLhq0m476Bp4fRTTeOcMACb/X407HkeKO1My5opSDbaO+7bKM6mzGmupOg0oM3Txgdx72OCQlSlE9mVHVXq5inhGnCaH95lOLbEmwULddZt0qXuwGltFsvJQtUpgqgkGNPCPxFaYzco3ZUEaS5ve6DHZoB6z9tC2++9Ti2QFrCAVCyMwzdDfQWPsqsdwjmb9LmjuyoQVQIzHlOt6H95SjKA6pSYBywAqVTBkAwPP7KRDK5SqyRXIZ7F3xdWylKH1HKMp0npJImnHNvvGZfX++ftoL3S2cMpVnlKiMtjrNxY8qv0bOQbnMnzM3+ul5ZpSaKadh/wCjjGqcL+ZZVGXUz87nXUn0ZYQN9tlm4TfnGaOFeU/F+FBpUYo3Y8rRapLeKUIBnSxBII46ivMiTBzWItmAkdDekJIA1A5WmY4RrSuGbEOqZK8kLJKVlzKq0qUU5pJ1mBxrlNqSqTIvIAnLe0a0wpJJkx4zExwv04UtnFlIKZN+EA+yqohPRtRwJgNg3soLWmLQBZXTXW+tJf2uuUFCS2oeuSvNmE3TChYQSOXGoy3gdYIgeqMulyT+DTYfImSeOsHha88KlILczXN1NsNKYbT2gzRotUK0FoNvKiIQeHvrBmT2hAzIH/UcoT7NPdT7TzzJIS64mPmOEJi0TBikSw35JuN1wyBnT4is39KDxTtCEgklpERyCl5taa3U3nxasSwhTpU2pxCDmSnNciYInz60ebxbAQ68p0JBc7PKJmCBmsfOiWN9Nr9yo5FGdv0ARB7RE2RJypCZOYz8okWGthTOKfU4qFAFInM2q5IA7ugmTrV6vC4thIJbbVJgpQmLRYxoaQ1s1twdp2BzSJCSQQbg90yLEHlSZQl4GRmvIOIUVTkGTKcwBJCbCDINvb0NO4FBW98aoonSbxAkQfbRo5scHuxCVXiOXMcdahYbd5pYlK1OBSSkkm0XT+PPlQ9N+Q1nXgrxs6XVNpheZEyRpYeA9g503i9mOLH6tKUhJnL6wNotAB0i9EbOx3EEZbJAypAUOA0E8fGo5w5SVKxLiQpVrxAGgASLTHHqaLYq5QvqSu0wXwWxsuIaghUPIPIwFpuYtzptYUVK+MOp+k0VbPwzRcQWliErE2Anva25m1+VB2JcTmMCLmteliqdis+STa5I+0+0bEpP1fR7KpcQ64BKs0fOIMC+vSjDCBCwJiRU5eGSU8/GtXSRn6jM5cVrK5JuJ1MjiSeug5UrDYtWi4ISL2kGbD3Vf7U2agapA5RpVO7s4icioBuRztQuDCU0cVBQyiQOF+F7CCPZxqQnFKbAQCTMG4umDwP4FQgyoHQaQI/AplxsCy7nW3d92nlS3H1DUgn2LiVlx5JjKGiZAE+ugiSdfZapOaCMokQQIgwrhPSqrdV8BTiNU9iojj8pEpvefxwqUTKp7NczN1wIgkm1vdSMsTPl5Y+WyRJSq3eHJREyO9wjj16UJbMxI+EpdKBlWsiALDQmPAEe+i/FqcBPqd7uhJ4KJ0HMRe/OqLBbHc+JBgLDq1TAHdgZbm8HkRblT8GTbHaLpF+0tC5UB3riACYN9YoZ37QpK2iRAUk20uIMx1n3US7O2inMAVd62YwBHe00udRHU1UbzJbcEKJguS2okAFOiomTqDaIsKVh9yVsNpUWGxHj2LRMAQBAju2t7TrU3DOpUcsgK0sDY3IN+Hu0r3YOzPimzlSuUyFi9uHWCB5VL+APBUZkRxGQ6XsJ6x76GWPdJsKMLQZej3+1ERAT9KuBrq93Bayqe76lWRY6DWw6V1aoKkW+5haVNpWMwWdCeZ8xannXJkpzC8QYsOFwBPlwrYdq7k7LaT2q2FdSFuq1IGgVVSNg7Gt8Uof4nR7u0rPkyY4OpSSZqgpzVxi2jNUNhRgJAEcVWJnU5h10rzGYcBYSCJESeBPjYGtp/Nns9QHxVuHxjv36dPo1wBj4kW/bc+/TemxfVRiowSi5lTdShICD4zEfRSXcMUpuCBJBEQfbx6aDStxw/o+wSDKGgk8wtz79J/N3gv1f/wBjn1r161OnInURhnYCxIUQOCYF+HDXxpLIsYQsEKuSLRGhBAk1uf5ucD+r/wDsd+/Uhzc3BFOUtEgWjOuNB+1f21OnIrqIx7c14fDMKM0K7dAIFgRPLN9tbu4D2irGIsfOap2d0MC04h0NBK0EFJzqsQZFiqDV726fnJ8xTI43QuU1ZCxmy0OEZk6aHiKrEbHDaCCFE690cPrNEHbp+cnzFd26fnJ8xVPDZSy15BXbWwVPo7rjzYjRIE6dRND27GC7JbrZZxCcoKUnJAUBxFspNz5CtL7dHzk+YrvhCPnp8xQvTX/4MWopUZPvFs3GpKVBtbguQEpIIE8csCdPKqZeExrnq4Z4cZKDmm03IrcfhKPnp/eFccSj56f3hQexoZHWJeEAO62wcWjEM9pK2VAlecQpCgnMiJ17wAPjR0dgYY6sNfuJ+ypTJkgipFNx41BUhWTI5u2DLqMKHexaw7SlzFwlCZAkgHKSSLzlBiIMVIVg0pgKbwqSeE+P7A5HhwNDe15+Ka+CqfLeftMilJWFrKlOSU+qFEJKT+0CCIr3CYJGKcQ05g322w3lBUpSYCcyoki6iVSTMWEcaYLCBWCbUFS1hFBPrd7SefctUVzB4VBKVMYBJFjKwmDExdrWKq8BswpZxLRwz4aKULylcla05TlSYCgZEHUEgmYIJiY5/DvrSXsHiysjvFJOVpS7KmOM30MaiKhC/Qxg8yQvD4aFRCmyhwCYgkZQoC4vBF7kVbfk3hP+WZ/hp+yhnZSWg3iIYW32jakw4VFZWoAJSnMkesVmwMTGl4Ids4t1tLYRcgZnNJypAkideOkmoQ9xG62EUhSAyhGcQVNpSlUSDEx0oT2nuA6XF9i/lQYgKkqixIJA0maN9jYztW0q72guoRJi5ipafWPhQShGXcpoytfo6x2dC+3ZlPMLN4Im45Ej21Fb9FWIBCu3aUocFBWUGbwEgco862I1ACVpTNtdFH6OVV04oiSRma/RvjSrP2uHBIPqpWO8oXPG0gGKij0V4jNd9mCIVYqUbmYzJgWPCK1E47v9nIConUQPE+FeKUUQVkJSTwlUjytVpRfYsHMJug622lCSiUgJSbzAgC8cqbxe6GKWZDyE+AP2Xo6aWFAEaeX00ur2ILewb3T2M7hs4cUk5ojLPDWxFteFdREda6rSSKbBne4HsDBg93r8sVnuIxAQUlwgZlBIJMSo6AdaNfSO6pOCcUgwoZIME/2iRokgmsswmNeccaQ6lKkZxq2s3gkGSqARzrka3RTy5HlVUlz68HW0WojDFs8t/wAG44nE5flJAyjXXQaU4wl2Ek5TJvY6edqcS6YHgOfKu7U8veftrrJcHJY9iEgD8dKYSocz5D7Kg7Wxq205hlI0ggzz1zdOVA/50Ef8of4n/wDNVut0vAClFycfKNEwqpUbqPRQA8oAJp1Pyv8Aq/2ihHdXfUYt1SEsdmUozSV5uIEaDnRcn5Xj/tFHz5CKzbiZCfbVUGqXvrttOFDJU2pYWoglMWsLwdaH9n764dc50rbIOhBMj50gRFaceeEY02c3UYpSm2kX3ZV52NJY2qwsSl1B9sfTXObVw6dXUCf2h9VO68PUR0ZehxapCmaU1tXDrMJebJ5ZhNevY5pIJK02GbWTHgKLrR9QXgl6EdTVNrbrndrtCR3pAmClXsuBFB+N3oxsjJh0xyIPPmSKCWsxryEtNkfg2LZf6Nv/AKR9FRtu7ZLLa1pSCERmUTYToLanTlqKVu88peHYWQApTaSQNJKRNDm8OHDicEwqAh1wrcn505lCNCSVEXtc+BxN27OvFUkhWxNvt4sK7UNKcQvInMiNQFWXJgkEe7nVmrFYfs+0Da8skElwpSCATE57zECAQSRS9obLw7TCGYAQVxcxeCoyeE5YpnZiypS2W02DSQo5imJKgkpKQTmieUQKoI9Z2eXXgQpTTYSk9nmcDi7aq7wgSYtOhnWzW8jxYW2lpKlZgoqKsQ8nLBQE6Ki+bmNON6vtm4ANpTJKlAZcxKjadO8TwCZ0mKrN5d2/hYKfhDrSFfpAjL3xAAEqBKQL+qRqahCDsXaTYHaYhoJcCintElbyUiYHxixIn9m16sN5NktYoNgrSlUygzc2nu310uOE1Geb/wCHZZBPeyAze6iDrYGCZ+ipe02GBCApKVIQShuY0IVPMaEe01CDu7SAhkJJMlSokklQSrKFQTOgE1YOOZSTBPQCTQgGy3kSohTzagqTJiAqEhKJUdSTHLrFXu03M+FcUQO8yTGoumahBjb+86MOmClWc6Aj366UHYva7j5BcUqxslUBPiAnjHHWoWMwLmYpaHMcgmTIN+EHQcvGqxnDOIUWlGMsC5nwiBN+tcbW9STtukZc2ScbTXyZY4fGrhXcymBKomdBc/Xrc1bbP2+pICXBmRn4qMpBICjbUAScvjeqjZrozHtArJpm1F9dDOh4inRsVsqHYuBQAgg3V4gAfi9Vspxlglz5X7+ncTjyZI8s1PZzramwWlBaOBCsw86lVjzGPxDJUEZkEmYSFQo6TYRRJsrfZxCf+KQLfKBAMdRp7/ZXV00smaTjsaYa1+L9ToPDrXlQdj7VbxLYebnKZFxFwYNdTWqdM1qSatDWP2Y1iUll9AW2pN0nQwoEe+q5j0f7NQoLRhG0qFwRMg+M1eMev/h+updU0mqYak12Kp1EKPdPn/OujofP+dOvG58aauelEUVO8X6KIOvPoetYURW87wj4n/F9RrBzSIP40v4+pmx/nz+UfqGXotMYh0//AIv96a2BPHx/2prIfRYmcQ6ObUf501ryOPj/ALU040gJ6VFEDDRrnV5QJP0edASsQQkrV3bkZTYkCNPoo29MKl9nh8hA76sxPzQAdY1kDxrOMQ+Msk3MyBznh7a52o/GZsjqRb4XEEwJ0566W9/upbe1VAgfs5r8eHC+tV7rgyJIsrMAQTqSkCTF7XNOPQF5pzKyhKQmyZIJVfw06zSEilNlkNpEJkg5pjL16x4a078OiZMXIB8LD2zVG64kPLQglSJkxeVD1tfbemmn1AAi95E6TrBn8a1bjyX1GXr+0F2ibKCSLakTry0ppG0pgEAkyfPhVarEqyiRJ7pgDgSQmY6R4CoSVlOKQJBKfKflD3RUjFsvqSN/2EsDDMnQdmnQT8nkKC9obExLrnaCXUIOYJN1gqPeUntEhE2kjQGIoz3ddScMwoeqWkkeGUVH/rzBqUFzKhxhXhyrqxdJGhcldtTDKcCUq7VwpVmCFpSlPdESb6db61P2O6sFSskqKbnNIhJIRpf5wgA6dade2zhFGVQTESUmfOJrzD7WwiCVJgKIAmDMDQSRpc261N8fUvax94vvIPZOBtQJF24v1zTI8I8aTsZrENoUh05yDZajCcvmpR5nNz5CnPyjw/z/AHH7K8XtnDuJUjMFAiFC+h58qpzivJNrKeQVIbLhBIBCQBICQVIJOWfVCT3uNS39muOrDmUDMAVpKu7dGU2TBmIMn5o6V2Ix+DTOZaxmGU95dxypsM4TEFbiFugmAooUpGgge608qvfH1JtZJ27sxJUHYAAnNlCgpUiBJQCY62jnU91gKaUgDKCgpgcLRyH0VWs7PZQcwefmQbuKOns8+fGrtt0GVcImpaZRl2PfUhcKKkkWkgpBjrEeyedSGWkKhZSoqIEqBJB/dUdKP8Riml2UjMOqQfrqjxmwcGokpStpXNs5foNBLFaCu+4N4nAtkWzIPOFe8GxqmceKFQ44rSRA1TpMyY0IjpRc9uxiCJaeDiQfVcEE9JT/AOaH9r7JfNnmnEnRJSM4HTUGD4UODT4lkTyxteaMmrwdSD6fEijxe2p9Qe01DbYdeUNTOk/UBc/RRhsDcFxcKcHZp5quo+A0T7z1rQdkbBYw47iBPFRuo+0118mvdbcapGDB9lJe9ld/siNufs34PhW2iSSMyjIj1lTpXtXRF/ZXlYG23bOtGKiqXYYY9f8Aw/XUqhXerbDrHZhoJObNMzwiNCOdUP5V4v5qP8/3qdDTTmrQqeohB0wzxTkKP2gfSaT246fvJ+2gpzevFfMb8l/ephW+OKBu21E3sv71G9JkSvj/AJK9qxvj6BbtYFxGRMTM3UI08azP832L+cz/ABP5UVJ31VxbR++r7KdG+qeKP8x+yuepY1JyT5Y1QSk5VyyHuPu09hHlLdU2UqRlGVYJnMD05VoafleP+1NBSN+GuKFexX8qJdg7VGJa7QCBmI1nSONMU4t0mGUXpC3Tc2ghpKHEoyFROaeIERFDTXoxfCkq7ZrkRCo04DgT9taqG56V72B50E8MZdwHjTdsypHo0xIIh9oDNJhKpjhE8acxPo3xKoAxCBlEIsq2vLrBmtQ7FXMeX86SkjipJvHt5UPs8CulEyvBejB9CUpL7UAfNMlXCZ4TNKPoyxF4faExoFcDJ9k1o+LxK05ilskJmTI4adaRs7aBdCu5GXqY941iqljxt0+5HjiAmC9HuIQkpLzRSoiRCtArMRTDvozfLi19s0JNjlMgTI4dT50b/wBepKiEiRMCTUjZ+0S4qyZTxIMROljQqOK9q7kWOPI9gWC2whtRBKGwkkaEhME1l2zMe25PZrSuLGCDFay96p8D9FfMGHxfwV3O2QVAqCkzIIvEx7D4inSiuB8HRqgXS+0rOX99MQpMIaAPzgFKj2RFS0b6vCErw4zciSDMciPdS+mHvDRa6Z3fV/xWK/u2f/20HO76r4sAdCoz700/uxtZTuOCw4EIWj4xBIiEiEC41zEnnc0E8fusuMrYbbTcgirnc1Uoc/6h9FDW28e2hJXmByjQGZ6VE3H39w6Uu9vLXeEGCoHW9hPupeONchZHfBpy6s2PVHhQ/gtooebS6gylYlJuJHA3vV/h/VT4CtONpvgQyv3p2urC4R/EhOYtIKwkmAY4SKyFHp6fNhgkT/eq+7Wmekr/ANqxv9yqsN3LYZwp7V5ouOqHdBVlS2DxJ1nmRppzrXixSyOkLnLarNa2HvltB4JU7hGcOlWgW4srP+AD6SKnbR9ILDK8i1BShZXZhS4MTBiySeprO8Pt1IbcSkZnlpCGimCUg+vBPEjj48zVpuxhcO1hv+JbQtwrnNdSxYQFKFxF+Pso9QsWBcvkDGsk+Qte3oxy2e3wmGbeRrlK1IVx0PeSSIuJBHECgXGenHFNLLbmAShYsUqcUD/pp3D7JWkLSh9baCoKSmVQQZJzCbyY/Fina+xGNpILbaZcbR+kSMqW1CbKz94BRBtJEQRyrOpQl+FhvdHv2Dr0Xb7r2oh5a2ktdkpKQAoqmQTNxXlDH9HVhTbeNQsQpLqQRyISa6oEXnpMQ8V4bsng2PjM0gGfUjUHS/nQ+5hMStIT2rZtfL3Z8qMN+dnpdLU4pjDqAVl7ZQGacugJExafEUH/AJJLISBtXBSCJJgzEft0pyyXSfBe2HdrkrH2XGCM7yEiRIDhJibnLxtNO7S23h091p1bp0zKQlKReJmc0eykv+j1SlFStr4O5nQR/wBypOE9HQWuW9o4VZRCyEXgA3JhRgVTlmXCfBHDHLwV+G2iw6Y7ZtB/aVH+oD66l47BS2pTb6JtzKZ65JJ8qucdug0q68Zgh45b+2dajp3TYExtLCAcsyYHszRQdOEfAdWBjxxSdewUOBBV7wUmte9GawcECCD8YrSwm00JK3ObEBW0sIJuO8BPgCv6KOty9nhjDZEvNvDOo52zIvFtTcUcF73aiSqi2xD7oJCETIkKF7jVJHCeB8elOBLyoCilI4lJvbhcQZ14UkOXUMwnx0mw8zzp0oXa+nXXxt9FOFiVYZxQu4RGkAQYIgnjfiJpxODQmDlGaR3jrPOkoCjJHkSRHumvAlUATx1m+ptpFQg5h0g57Wk/zqtZZKXVsJnsymTzTIix5kg2p9/FBAWcrhF9NPM6e2kYPHJWVFKVZgLyRfkTB8aW5R3VfJFKmQ9m7HGdwLSqEnKhRgW1tHSBUjZZUglpUd0iFQUzJI4+FeHbTYIBKjeLEAG3U/RTzOOC1FADgv61iBy8B40FwUkl3/0Lq9Rt3ZJc0Pga+ZNu7PhztFDOCZV2YCVcra19OK0NYzvlg22EFzs1IJUASgQgA3nvSPKNabKSXckYtg3unvwvBslhDIKc6lBSl3GaLQE301kUVbuNYfEY5rHn4ttsZ19o5KlOnuIsSbaeWgtQGp/DmSApfRI19ooi2B8e422nDhKjDaSQFGM0yRew14aUre74NEcUf1MPd4Nx2dpLW826lDnqqX+kGnqxmATFr1ku9u6j2EUUghaArKlwZQVLiSQhKioCQbnl1r6Qa2Q0Ggzl7oF8pKJMQT3IuayveDY2ORilowyX22c0IUgkiANVKnTU3prdITGKbdAVtfGfCsOwhko7QJUh4erMKBQRw0mVdBVXhdlKy9itzIpKpIOkamOdahsrd34QkHG45x+DKOzUnIk3Ek3BMdBV0dxsPl/tXVEglTq+HH1QLx0pXveOwb21z3BbdbEvNFtKQosaXMgDQESZ1jTnWubPWFNIUNCkH3VmGI3aLqXmcKeyDa4KipagtWUyLQAAYuBrWj7u4ZbeFw7bkFaGkJVGmYJAMdJo4RoSyFv2idn4oESOyMg6ECCRWKYfDdo3nUQEn9knMrknQz7a2/fIgYHEZpI7MgxrBIFvOs33s2iMO0zisM5cBCQmEFEQVRJSbTEmQbRxMdHSZdl/wZ8qtpGfp2kpjEkpEZSUiUBMTbvCixzeh63cTPADLJniQLTBoUxm0y6rO6pxSjIhSjAkmQIOkzaOdWmxsccyGWkQqZMIuYJI4aCxm1P1OgjqJb5MOOZ440kX2P23iCULVhspI9eCJETce+fChrE41aS6oHKpROdtRUBATKVEAXN1AdK0pnaCm2m+xKLgoUw6c6iZuUlPrDMDAiInjWY7cYAdHa3SskqS0CkxeAMw0BAJ1gTXIWnjCe2PcZHI5K32NN9AgJYxDh1UtKSZ1UlP3Si/jyrq70BtpTh8QEiCXArWRBTlHtlJJ8RXU7JxJkR56ZH20nChxJM9p3k6pHcmOHLWs7+FpMBt0KkxCu6oW62N/qrQfTOpYOGyIQuzllJkj9HBHSdayjEYV1ZsGwf2Ei3tApbXku/BNxT76SkKSoBUweBAMSOk1I2Q898KaW0pSAohDsa5VkIXHTLOvKahYTZzxCcypUD3JE/tG17e6tJ2BvW5h2FtrwqVZkqhbQCTOWPViDzMHnU2txslpOiLtXdtKJDB7QRMrPfm9rkg2HMcKS1sp6EhWRAF7rb14GCbgcjQ5i9rPvABw5RySYHK+XXhTLGAcSc7a4kHvJUQfYCOg1rG3fc1pugo/J1ROZTyAVXKu0STAEyenG0CtD3JwyW8KEpWFjMSSNJMSNTWStqz5+0bzSCVEAJJEjW45A1rW5GE7PBt8l/GC82UARPWmYlzaF5XwP7WwS1FbgJiLwb90FQFv2gDTycPi4GZSCZCuiYsBYXkXq0bZVfva3FtPHnULH4txspSlKnD8qI9ggm0356VpUW3wLjb4RCdxOKKe0AhKT3kZe/qJA4WF/OlN4PEJWlSlBQCxpYEKnMY5gx5mm8Htp9RObCut6QFFE+Mg3qyQ64QM0pIi5Ag35A+HGkzywg6f+MOcZw4aX9EhpAUFg3BJB+uq7BtKbcUwkDsymQr5QtF+enjTvwlaSodmq5tpqZ/HspLmLWk5uyWSYBAyyeWp9lFB9ZXF/T/AGjFLNCL5/xkTCbMClrBEZTAIEcZ49I86e2M5lK2VDvpIlQ+VJsdBencLtFxSwhbK2xE5lFMHQDQ2uasFsE3kTMgx5VIadYn/wBf9jYSg48L6Da9D4VinpC3nhlLab516a91KIPjcitqd9UxyP0V8/N7JxjtncG+FpBGYtKgidQY10tVZI3TGQdApiN4CLBN41I+gVvXoq2A03hk4rtUvuuic6fVQk/IA4EcTrNYltnc/GFUowj9uTavdaiH0bYja2BcKPgmI7JckhTagkGNRbXwq4pJWi90pcNm2bX3rw2HUpC1krTqlIJ166T7aB2vSGTmzBViQPVv/loS2vhsaSpYwj6lKJP6NZ+qqNGwceuVHD4pBPBKFi3DhQwybnclwFnwVGscluLnaO8z7S5YWpLMnuAi1+gE/wAqKNjbZbxKUoW0pTxSVCX5EQJIyqzIOliKzxvdjHlV2MSo6DMhca84tRbgN2cSw3ZlRWdVBtRPhwgUOXJXKBxYfdSm+fUJMZvcWYTkTA5HX23nx40c7ExRdw7LpEFbaVkC8EpBisgf2Bi1AhTC78Mij5cj7a1rdtgt4TDtmQUsoSZEGQgC44VMMpSbsvJFJcFb6SDGy8YR+pV9VYx/WzeJw6XFILgKUpdSF5S2tEjNAB7qpJnr57X6QcOtzZuLQhKlrUyoJSkEknkALk185bK2DtTDrDjeDxIPEdkuCORtW3DkUJJsRKNoP9lbI2WUKeTiSh5KDkZWUqyqgqOUgd4awep41EU844gNobk/2bgMXAmBfLPvqXu/hEuEHE7MxDTg0UhlxGouZbgeYFGy8GlDRTh8I4FnQqTP+YgkT0roRyxd07+hlm2u6Mv2fjMQ0y4pQ74WYCkypKlKvE3IPvy9Kk4jZSexGNeWkhxGZSQqFJSCDlITYBWpgA8BM0X7UKGmigYHELWqc4baUQonW8W43kRJjWsx3gwW08RCE4B9plPqtpaXHioxc+4Viaxwk5XbHKUp+KNO9AeMDqccsJypLqAlI+SkIIA8q6vf6P8Asp/Ds4oPsuNFTiSAtJTIynSReurO7bscf//Z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8" name="AutoShape 6" descr="data:image/jpeg;base64,/9j/4AAQSkZJRgABAQAAAQABAAD/2wCEAAkGBxMTEhUSExMWFhUXGB0YGRgYGR0aGxsZHRgaGhgdHh0YHyggHR4mHR8YITEiJSkrLi4uGh8zODUuNygtLisBCgoKDg0OGhAQGy8lHyUtLS0rLS0tLy0tLS0tLS0tKy0tLS0tLS0tLS0tLS0tLS0tLS0tLS8tLS0tLS01LS0tLf/AABEIAMABBgMBIgACEQEDEQH/xAAcAAABBQEBAQAAAAAAAAAAAAAGAgMEBQcAAQj/xABOEAABAwIDBQQECQgIBQQDAAABAgMRACEEEjEFBkFRYRMicZEHMoGhFCNCUrHB0dLwFhczU2KSk+EIFUNzgqKywiRUcrPxNDV0o2PD4v/EABkBAAIDAQAAAAAAAAAAAAAAAAIDAAEEBf/EADARAAICAQMDAQUJAAMAAAAAAAABAhEDBBIhEzFBURQiI3HBBRUyM0JhgaGxkfDx/9oADAMBAAIRAxEAPwAo343pxGGfDbRSE5QbpBv7aVh9vYteH+EpWMohJHZiM1pM+0VV+kln48rmyU97uk5RlSeE9TVLh94lNMnDJMoWAoi0jQg872nwrjzy5N81brlIoJTvZisyU5k6ie6nSfdU7HbTx6C1lUlaVkSUpTYFQFydLdDc0FN4wqOgGYWMTI1te/KiFkOZym2ZAScyU6yBa4NxrbnrWXHny41U5Nv5hwouE7efBILiVQdQgCafwm1MQvMrOkITxyiSeAAofecMxlE6GRHWO7xrwYntMwypaIAGYAWCYvbXw+yk4c+aUnOU3XhELXDbx4hSyjMmQJ9UAczE/XTv9fPQVdsgBM5gUjMItpr5UK4xhSXzCjcwDoJOhkc/ooZVtNx3ElpSChSJzJ5EJhXmrTxrTiy5XbUm18wZcBTtDf8AxZJDRQmOJAJPujWtLZx4Th0PPKAGRBUY4qA4DqawXEtuKCiAciSc02uf5RWxbUJ/qoEa9i2Y/cNdDRzlK9zKj3LVG3cOdHUnz+yuTtzDkwHAfAE+OgrPGcQlvvHOc8WMqEECLRHLj5GvXsWmxbT/AIY9U3m5BBBE36Vo6rNKwo0NO22CQA4CSYsCb+VOL2q0NVReLpUPpFZ1sbabjbqe0Sb/ADTMTp3RNp+urXE7cLylIBFoEwADpMDU+4U2Ek422DLFToLP68w/6weR+ykHb+GmO1B8ASPMCKAXFgqCTMZh8mwAB4kDUgxzioSXIWCCoggnSZ8Z4eBv76T1mH0EaWd4MNJHaptrY2n2U7tLbDGHy9s4EZ5yyCZjXQVlOIdUFG8DQjUkx3TznSin0lslScNHAqn91NVkzOMHL0M2p+FC0EY3pwn64eSvsrvyown64eSvsrLm8OYBP4/Ap0PyQmP/ABXN+8svojne1zq6Rp53kwv64eSvspJ3nwgMdsPJX2VnCG+BilHDiZ1jSOVL+9ct00hb1uReEaP+UeF/WjyP2Vw3jwp/tR5H7Kzd5oxKTw0NNN3TBsZJqfeub0RPbsnojUMNt/DOOBpDoK1aJgybTxHjVlWY7sEHGsReCZ/cVVv6Ud9HNmNsLbbC+0UpJBMaAEcDzrp6PUSzwcpI26bK8sbYb11YOfTW6sGxaVwhtDqZ6yUn300j0obVXPZu4VaeYRCvDJOafYR1rYaaN9rqwB/0mbbTIUhkECSnsxmjnlzZo6xVb+enanNj+F/OoUfSNdXzd+enafNj+F/Ou/PTtTmx/C/nUIfSrOtdQR6Ht539oYRx7EFGdLymxlTlGUNtqFucqNe1CFNv2FfDJBVACe6kWUYTrfh0od7FSU5lEKOYqVbQE2uRPzR7PbRJvqAcYtJMd1JBGshIPMQPGhde0WxKyoZQJE3k21HH/wAVwcrbySX7klyP7HIdXKblBEm17CNBz5cqKmWQgyVKzGSoqOoiQoRN+s0EbB2qku5EJACjJ4ZgLGD9tW+JxEvFOa8GUxHDW8EmkZINtkTos8ViimVJ6kRxzJ687jjqKg4J9KnFoWkd2IkZgSoSmR1E+2oG0JzTKgVhPqzMiP5/ZS9n4QL76yrvLSq5g91Pd9WAbjlegaSjbKvkudoglOUCfVvySRBInSLac67EMMOFTwA7QBKVqtJSZKSekyPZ0qyTgJT3jeNNPtqhx7Su+LhKAT3uFotaLzQYd8Y8hOmeYTaDSiUBQkEnLpPPxrQdrIBwJSTA7NA6fJ5cOHtrFNq7SKClxIgo0OtohWnOtoxSwrZwUogAsoJKjAiEk3JEV1NBh2ucr7orG7aAHsBlJVZISCEdCeE8QQOfSqdrazw9XDSjRJJmbRPSedWeKxDeXuoISdZNgJBEEjhAtzrzZBBaTYm3L2+dad1I3UVzG0cWAr4pBkXKjcRpFFDL7ZSM6JGU3THHUTa3GoS0jmATamtk5ilTU5gkwJNgOER7adglbaF5VSssX8Sz8lShKY005XUT1t1qK8pBCcriSRNlJyxefWMiD16VTbTzNKylJBixItHMdKrVYtU38+NF1JXykVsVcNl9iZiHQoyZ1BSR1CeEez30Yb/DuMDnMeSaAMHigr+0iOEwdOFxf2g8r0e+kBXcw55T9ArPrF8GTSrsYtb+S0wQWNRMfi9NhJA00GvnTa3/AK68ZxBJ1npXCimkcdLgm9rzsdfxzpTaFGSmw5nTwrzEgJSHFm2bKkD5R4jwFvdScTjYbKom3dEW8fDrWjDpLW+fCNOLSbvek+DnHEJBACpvJJ14yBTSXPlC8DjUFtSiSbmSQZ4acakYawgmRqPqpOfHUnRnz49smkXG6CD8NZPjP7pqF/SO/QYT+8c/0pqZug9ONb19Y/6FVD/pHfoMJ/eOf6U12Psz8p/M3aH8D+ZhNcKudgbOWoLd7MlsIdSFx3Q4GFrAnnAJ8qKd1fRyMThQ+t8JLkdmEQoAAkKDnJUgWB410JSSVs3xg5OkA/w9zume8k5kr+WCNO9qY61HcVJJOpMmjTf/AGThk4spw7rDaYSnIJABAgklIIB0mbzNXuw9h4X4GcCrEIGIxK75QHCgtlKijMIAPdJgn5fHiLmqsNYm5bTLIq12RstCkqffUUMIMEpgqWvUIQDbNFydEi9XmzN18PiMWrCIceQpBXmK0oIhBhUAEQT1ql3k2sl9SEtILbDKOzaQdYmVKVFitSiSSOnKiuwHFrub96CH214J8st9m2MSoJTMmOyZuok3V/KuqH/Ry/8Abnv/AJS/+0zXVYJD9JpHwlwEwezQZM24Wj6qzjHPEpCZNudpFx9mlaN6SUJONJMxlSDGugP2Vnm2GgAUoNoMCT9f0Vy9vxH8wtjqzzYG1Al2TmIQO7yBKvrvFGJyjEKUuAQ5AjjmgDlaIPAXoD3fUZWgiExmJi/dIgDxok21jSThnAYzqQD7DBGlzpz4UvNj3ZKQCVlyvEdrlSnuyDqROpTFuNvI8xT+xnQFMtuGwUUgj1SRl7Mz5iqXYr6jh2iAnMHFXjQJUI4RGn1caXjVJQsOCAQ4bcO+oyAOERNulZunte0jNUccQ0idVcB9dBu8O0c7bhuqQb8Ac2UDnqD500MRiMSFBMNi1yDEeXe+imt4cOprDkAhRjMSOigVRPSaDvJItAztlSC0gJiXEWJ5GJ8YI5ca2jGZRswZzADDc/upt7dPbWJbdw7a8N2wkrKJQEz6xPeEDTifZWz7Qw/a7JSibqYaF51hHK9dbSpKLBx9zP8Aa21EKaUlK882hEgJAgd6ecTA+qKa2ViEobGYmQLhKTPS5tU3IyyFZsiycygFq4gBOWOdqhNsSSoISkSYhXAwZI/H00dJ8G5tofa2iJsFkHSR9QpWHdIdKkpgx3p+aCSTbkJPsphgovKiOonzgwPCrCxHqgkJE8OEA8wb3q17rtEfvKmScdhQ8UqWZSRZaTBHG40IqqxGwEoGbOCmCb2Psi3v41LY2i3h05HkkiJQoCQR7DoDam8Vt9hSVIKH7CZDYtB1AKgTcVtXSktzMnxU6QPO4U9iVlJH7UGBwAFtZrQPSk7lbwpnir22TQJtbHrWwtttTmWe6pSYy5SlRtfS1F/phV8VhJnVWn/Sms+rUXicYidQpODsFHcSCbaRH2+2puwcAt9cJkAXUrQJHU1D3c2acQ5AMNp9dZ4Ty61c7S203/6XC2bSYURqtXM9K5McKS3T7f6ctId25jsOQlltIUlsk9oVEErjvRBFvHlVOrEZicwsenSKZJTNzck8fx+DTvZgpnlYfj8a0vNNy79vA7I3SvsJZse8bGb/AI9lT3EAJSSLRr9FUuMeAjob/wAqvcLjUrbCLzbznzrPktUxMm/JYbmZTi2oixNp07h4/K4056dMEy4zhi9iEsIStZkpUtSpSkQhKdT4kAVC3TQEbRZTN5UJjUBtX4npUv07bExOKZwqcOy46UuLKghJVAKUxMaV2Ps9fDdept0SqD+Zl+K3ibwjKsJhWStlaisuPmS5KAhRSGiAlMWiSRxvVaxvg40wtjDNpw4cMrUhTilcoSVqOTqRc86mMbobS7PsnNnYhSc2YEIUFJJACoMRBAFiOApDvo42lYowbyknmnKodCDx8JBrdSN25lHh3i+4lDpKiqEhfygTATJPrCY14VJwu0C2socKkrSofGJ9ZK0GAqDqRccJE6mKljcLaYP/AKHEfwzV476O9oYhovKYdS+mAtDiCC5GiwoaqjUG9tallIFtpvvs4hTpeUXHBn7VJIK0uDXgbjhVOaN9r7lbRW3hv+CxBUhotq7htlcXlH7pTVX+QW0/+QxH8M/ZVkbNm/o5f+3Pf/KX/wBpmuqb6CNkP4bAut4hlbSziFKCVpKSUltoAweEgj2GuqFFd6Qdkvv4shtp7KQn4xLalIsnmkcLix40Fu7k42Y+DukcwhX2VrA9JGzf16v4Tn3a9HpG2d+vP8Jz7tI9n5bsNZa4MdXuti0g5cHiSdP0TnPoKXithY3sGgcHilKSpRjsFkwYtZPO/trYU+kTZ365X8Nz7te/nD2d+vP8Nf3ar2deoMppmbbB2Ji+xKVYZ5FlGCysGZHCNbadaRi9gYlwOK+D4gEL7oLDnAX4XBMXFab+cHZ/68/w1/dp0b8YH9f/AJF/dpfsSbbTBtUAGw149lpKV4XEKJBAllfdi9yBpf21Zbb2binMkNukFIzfFKEEmFDTlGtFh35wH67/ACL+7Xn5d4D9cf3F/doH9nxu7KTS8mU7xbsYpuRh8PiFespKQ0tSCOIgJlKjIIuZg+FbVgMIF4Rpt1Fi0gKQZFwkSDoQQagYTfPBOOJaQ6StZCUjIsSTYXKYqs3y2s+w+ns3lJTA7mVJCjJ5pn309RjhjzyMhHc+C8XuxhDqwk+fKOdep3ZwgiGE2Mi6re+qRO+aUrbZWFdosAwBp1MVcNbXJd7OLRM9eVHvgwmpCn92MIv1mEnjqoa66G1K/JvC2+JT3RAurwve/tppe8LOR1xLkhpRS4IMggxpE1Mbxk6Gam+JVTQw7u3hVSFMpMmTc3N+vU005ungla4dPAxKgLaWBjnVsh4VQb2baW0yvsFJ7QCZJFhxMGZq3KEVbJHc3SJqd2cIElIYSEkQRfQ68akbW3bw2KCA+2lwI9WZtMA6EchUfYOPLzSFkk5hqQBPCYqWdpIGqwB40S2tWBN+GNNbq4VLfZJaSETOUFQv+9eo6dycCDIw6QfFX3qsm9pIInOI8ajq3hauErCiNYNut+lDLp/qoCokU7lYL/l0eavveFOHdDCRHYJjlKvvVE/K9FyCkpzFIMkG1tDrx8qQ3vgFLyxHQ0mWXD5I9r7kk7i4A64ZHmr71LTuXggZDCQfFX3qiq3xQbpEpiZ1010qDj95XCpsJJCjJAAgKsQJ6TVPLhrt/RTjH0LtG7mFZUHktpSpOipVabcSamfDEfOHvoN2Vtp1/E5F54yKNyAmZSSAnUxpPSiNLNbdNHHOFrgXLI4uoosPhKPnUoPp51DSzSWMQ2pxTSVpLiQCpINwDpI8qa8cURZJsn9qOde9oOdNpbpYRQOMRilIVmFdmFd2de5Kqol2xbBvXV6yINdQuvASMt/NZh+DrnmPsps+ilnUYhz/ACn6qrd3d+3WoQ+C62BGa2fx/a+mtE2ZthjECWnUnpNx7K58smWJq6UPQzPaO4CWVIR2rkrUoJBCQITeZmwIvTWyN1UPultBWITmJC0ExKhI0E5gLdaY333jcdXnLaciS42kHWW1d4zEyZTbpVZsvab7RS41CCUwbG5HXiCeHCnqUnHvyZ3j9/hcBwPRm3qVvn+H9RNEGzt3Q02GwkkJsCsInWdcpp/AbwMupaIKgXFFI5SlGdR19WOPOnGtvNEJIUe80p4SP7NJgnp4cayvNkNKxQXggnc9kzLKPMj6EivF7mYciC0mPFZ+sVf4fF50JWknKoBQJHAiRrTnbUPXn6l9KPoUezNzsM2824lACkqCh62oPVRqLv02n4QFZiFBItEjjE0VYdyVJvxFCO+e0koxpbKfWbEk3GUlVunjR792Nt+oKhUuCrwmH/tVSXTYkGYSBNptryqm2xtbIEKw2IKDmJIUCMypvKv9ptVy5tBCYzJ7pIiOAjUmqjauAGQqKyUfNSALFUzew99AmOhw+RLuJT2TxUCFKSSVAGMx1II1F6Nt3Mco4VkqgKypEcYj7KAXULxC0g5Q2gATMJVYjLNE72MCUIYV8oesDMQcyTbgIHjzq4vbyXNbkohI5i05khaok2vE8/Gn17MwzipUlOaPMfXWe7T2kVPZVlLiEj5gUNAcxBP4mn/66LVzggrKZzoVpBmRItNHHKn3QDwPx3NLwQCe6E5QLAdKCAyTmzODJM2F5Gkknh0qPhPSIlx1psNKBW4hNyI7ygnheoAcc7QlQIyqUAOAF4kDWim1JcAdFxfvouGWWgYClqnmTHuHKkv4BCEnIQOJT48ZnxrjiUFMNmVyCRME8DPCOlQH8cAAopTIuQbq56g8x76R0k/BfRx+h4vAJVAAAAJUCLd76b1XY15CVBFjFyr5pj8X6VF2tt3MpSRmCQO8INzHlytVQxi+6QoCIEWjTWSfOmw08VyxPTgmE2ydqoALeTXUi+o4/bxp195SssO6WFyB0A+jWhdZVIObjqY9mo4HjVsw45ZXAgiBxgmB+NRUeGK7B7VQUbuvdm4pxS1KOUnLoLkae01fjeVHzFe6gXA4uzhSLhq0m476Bp4fRTTeOcMACb/X407HkeKO1My5opSDbaO+7bKM6mzGmupOg0oM3Txgdx72OCQlSlE9mVHVXq5inhGnCaH95lOLbEmwULddZt0qXuwGltFsvJQtUpgqgkGNPCPxFaYzco3ZUEaS5ve6DHZoB6z9tC2++9Ti2QFrCAVCyMwzdDfQWPsqsdwjmb9LmjuyoQVQIzHlOt6H95SjKA6pSYBywAqVTBkAwPP7KRDK5SqyRXIZ7F3xdWylKH1HKMp0npJImnHNvvGZfX++ftoL3S2cMpVnlKiMtjrNxY8qv0bOQbnMnzM3+ul5ZpSaKadh/wCjjGqcL+ZZVGXUz87nXUn0ZYQN9tlm4TfnGaOFeU/F+FBpUYo3Y8rRapLeKUIBnSxBII46ivMiTBzWItmAkdDekJIA1A5WmY4RrSuGbEOqZK8kLJKVlzKq0qUU5pJ1mBxrlNqSqTIvIAnLe0a0wpJJkx4zExwv04UtnFlIKZN+EA+yqohPRtRwJgNg3soLWmLQBZXTXW+tJf2uuUFCS2oeuSvNmE3TChYQSOXGoy3gdYIgeqMulyT+DTYfImSeOsHha88KlILczXN1NsNKYbT2gzRotUK0FoNvKiIQeHvrBmT2hAzIH/UcoT7NPdT7TzzJIS64mPmOEJi0TBikSw35JuN1wyBnT4is39KDxTtCEgklpERyCl5taa3U3nxasSwhTpU2pxCDmSnNciYInz60ebxbAQ68p0JBc7PKJmCBmsfOiWN9Nr9yo5FGdv0ARB7RE2RJypCZOYz8okWGthTOKfU4qFAFInM2q5IA7ugmTrV6vC4thIJbbVJgpQmLRYxoaQ1s1twdp2BzSJCSQQbg90yLEHlSZQl4GRmvIOIUVTkGTKcwBJCbCDINvb0NO4FBW98aoonSbxAkQfbRo5scHuxCVXiOXMcdahYbd5pYlK1OBSSkkm0XT+PPlQ9N+Q1nXgrxs6XVNpheZEyRpYeA9g503i9mOLH6tKUhJnL6wNotAB0i9EbOx3EEZbJAypAUOA0E8fGo5w5SVKxLiQpVrxAGgASLTHHqaLYq5QvqSu0wXwWxsuIaghUPIPIwFpuYtzptYUVK+MOp+k0VbPwzRcQWliErE2Anva25m1+VB2JcTmMCLmteliqdis+STa5I+0+0bEpP1fR7KpcQ64BKs0fOIMC+vSjDCBCwJiRU5eGSU8/GtXSRn6jM5cVrK5JuJ1MjiSeug5UrDYtWi4ISL2kGbD3Vf7U2agapA5RpVO7s4icioBuRztQuDCU0cVBQyiQOF+F7CCPZxqQnFKbAQCTMG4umDwP4FQgyoHQaQI/AplxsCy7nW3d92nlS3H1DUgn2LiVlx5JjKGiZAE+ugiSdfZapOaCMokQQIgwrhPSqrdV8BTiNU9iojj8pEpvefxwqUTKp7NczN1wIgkm1vdSMsTPl5Y+WyRJSq3eHJREyO9wjj16UJbMxI+EpdKBlWsiALDQmPAEe+i/FqcBPqd7uhJ4KJ0HMRe/OqLBbHc+JBgLDq1TAHdgZbm8HkRblT8GTbHaLpF+0tC5UB3riACYN9YoZ37QpK2iRAUk20uIMx1n3US7O2inMAVd62YwBHe00udRHU1UbzJbcEKJguS2okAFOiomTqDaIsKVh9yVsNpUWGxHj2LRMAQBAju2t7TrU3DOpUcsgK0sDY3IN+Hu0r3YOzPimzlSuUyFi9uHWCB5VL+APBUZkRxGQ6XsJ6x76GWPdJsKMLQZej3+1ERAT9KuBrq93Bayqe76lWRY6DWw6V1aoKkW+5haVNpWMwWdCeZ8xannXJkpzC8QYsOFwBPlwrYdq7k7LaT2q2FdSFuq1IGgVVSNg7Gt8Uof4nR7u0rPkyY4OpSSZqgpzVxi2jNUNhRgJAEcVWJnU5h10rzGYcBYSCJESeBPjYGtp/Nns9QHxVuHxjv36dPo1wBj4kW/bc+/TemxfVRiowSi5lTdShICD4zEfRSXcMUpuCBJBEQfbx6aDStxw/o+wSDKGgk8wtz79J/N3gv1f/wBjn1r161OnInURhnYCxIUQOCYF+HDXxpLIsYQsEKuSLRGhBAk1uf5ucD+r/wDsd+/Uhzc3BFOUtEgWjOuNB+1f21OnIrqIx7c14fDMKM0K7dAIFgRPLN9tbu4D2irGIsfOap2d0MC04h0NBK0EFJzqsQZFiqDV726fnJ8xTI43QuU1ZCxmy0OEZk6aHiKrEbHDaCCFE690cPrNEHbp+cnzFd26fnJ8xVPDZSy15BXbWwVPo7rjzYjRIE6dRND27GC7JbrZZxCcoKUnJAUBxFspNz5CtL7dHzk+YrvhCPnp8xQvTX/4MWopUZPvFs3GpKVBtbguQEpIIE8csCdPKqZeExrnq4Z4cZKDmm03IrcfhKPnp/eFccSj56f3hQexoZHWJeEAO62wcWjEM9pK2VAlecQpCgnMiJ17wAPjR0dgYY6sNfuJ+ypTJkgipFNx41BUhWTI5u2DLqMKHexaw7SlzFwlCZAkgHKSSLzlBiIMVIVg0pgKbwqSeE+P7A5HhwNDe15+Ka+CqfLeftMilJWFrKlOSU+qFEJKT+0CCIr3CYJGKcQ05g322w3lBUpSYCcyoki6iVSTMWEcaYLCBWCbUFS1hFBPrd7SefctUVzB4VBKVMYBJFjKwmDExdrWKq8BswpZxLRwz4aKULylcla05TlSYCgZEHUEgmYIJiY5/DvrSXsHiysjvFJOVpS7KmOM30MaiKhC/Qxg8yQvD4aFRCmyhwCYgkZQoC4vBF7kVbfk3hP+WZ/hp+yhnZSWg3iIYW32jakw4VFZWoAJSnMkesVmwMTGl4Ids4t1tLYRcgZnNJypAkideOkmoQ9xG62EUhSAyhGcQVNpSlUSDEx0oT2nuA6XF9i/lQYgKkqixIJA0maN9jYztW0q72guoRJi5ipafWPhQShGXcpoytfo6x2dC+3ZlPMLN4Im45Ej21Fb9FWIBCu3aUocFBWUGbwEgco862I1ACVpTNtdFH6OVV04oiSRma/RvjSrP2uHBIPqpWO8oXPG0gGKij0V4jNd9mCIVYqUbmYzJgWPCK1E47v9nIConUQPE+FeKUUQVkJSTwlUjytVpRfYsHMJug622lCSiUgJSbzAgC8cqbxe6GKWZDyE+AP2Xo6aWFAEaeX00ur2ILewb3T2M7hs4cUk5ojLPDWxFteFdREda6rSSKbBne4HsDBg93r8sVnuIxAQUlwgZlBIJMSo6AdaNfSO6pOCcUgwoZIME/2iRokgmsswmNeccaQ6lKkZxq2s3gkGSqARzrka3RTy5HlVUlz68HW0WojDFs8t/wAG44nE5flJAyjXXQaU4wl2Ek5TJvY6edqcS6YHgOfKu7U8veftrrJcHJY9iEgD8dKYSocz5D7Kg7Wxq205hlI0ggzz1zdOVA/50Ef8of4n/wDNVut0vAClFycfKNEwqpUbqPRQA8oAJp1Pyv8Aq/2ihHdXfUYt1SEsdmUozSV5uIEaDnRcn5Xj/tFHz5CKzbiZCfbVUGqXvrttOFDJU2pYWoglMWsLwdaH9n764dc50rbIOhBMj50gRFaceeEY02c3UYpSm2kX3ZV52NJY2qwsSl1B9sfTXObVw6dXUCf2h9VO68PUR0ZehxapCmaU1tXDrMJebJ5ZhNevY5pIJK02GbWTHgKLrR9QXgl6EdTVNrbrndrtCR3pAmClXsuBFB+N3oxsjJh0xyIPPmSKCWsxryEtNkfg2LZf6Nv/AKR9FRtu7ZLLa1pSCERmUTYToLanTlqKVu88peHYWQApTaSQNJKRNDm8OHDicEwqAh1wrcn505lCNCSVEXtc+BxN27OvFUkhWxNvt4sK7UNKcQvInMiNQFWXJgkEe7nVmrFYfs+0Da8skElwpSCATE57zECAQSRS9obLw7TCGYAQVxcxeCoyeE5YpnZiypS2W02DSQo5imJKgkpKQTmieUQKoI9Z2eXXgQpTTYSk9nmcDi7aq7wgSYtOhnWzW8jxYW2lpKlZgoqKsQ8nLBQE6Ki+bmNON6vtm4ANpTJKlAZcxKjadO8TwCZ0mKrN5d2/hYKfhDrSFfpAjL3xAAEqBKQL+qRqahCDsXaTYHaYhoJcCintElbyUiYHxixIn9m16sN5NktYoNgrSlUygzc2nu310uOE1Geb/wCHZZBPeyAze6iDrYGCZ+ipe02GBCApKVIQShuY0IVPMaEe01CDu7SAhkJJMlSokklQSrKFQTOgE1YOOZSTBPQCTQgGy3kSohTzagqTJiAqEhKJUdSTHLrFXu03M+FcUQO8yTGoumahBjb+86MOmClWc6Aj366UHYva7j5BcUqxslUBPiAnjHHWoWMwLmYpaHMcgmTIN+EHQcvGqxnDOIUWlGMsC5nwiBN+tcbW9STtukZc2ScbTXyZY4fGrhXcymBKomdBc/Xrc1bbP2+pICXBmRn4qMpBICjbUAScvjeqjZrozHtArJpm1F9dDOh4inRsVsqHYuBQAgg3V4gAfi9Vspxlglz5X7+ncTjyZI8s1PZzramwWlBaOBCsw86lVjzGPxDJUEZkEmYSFQo6TYRRJsrfZxCf+KQLfKBAMdRp7/ZXV00smaTjsaYa1+L9ToPDrXlQdj7VbxLYebnKZFxFwYNdTWqdM1qSatDWP2Y1iUll9AW2pN0nQwoEe+q5j0f7NQoLRhG0qFwRMg+M1eMev/h+updU0mqYak12Kp1EKPdPn/OujofP+dOvG58aauelEUVO8X6KIOvPoetYURW87wj4n/F9RrBzSIP40v4+pmx/nz+UfqGXotMYh0//AIv96a2BPHx/2prIfRYmcQ6ObUf501ryOPj/ALU040gJ6VFEDDRrnV5QJP0edASsQQkrV3bkZTYkCNPoo29MKl9nh8hA76sxPzQAdY1kDxrOMQ+Msk3MyBznh7a52o/GZsjqRb4XEEwJ0566W9/upbe1VAgfs5r8eHC+tV7rgyJIsrMAQTqSkCTF7XNOPQF5pzKyhKQmyZIJVfw06zSEilNlkNpEJkg5pjL16x4a078OiZMXIB8LD2zVG64kPLQglSJkxeVD1tfbemmn1AAi95E6TrBn8a1bjyX1GXr+0F2ibKCSLakTry0ppG0pgEAkyfPhVarEqyiRJ7pgDgSQmY6R4CoSVlOKQJBKfKflD3RUjFsvqSN/2EsDDMnQdmnQT8nkKC9obExLrnaCXUIOYJN1gqPeUntEhE2kjQGIoz3ddScMwoeqWkkeGUVH/rzBqUFzKhxhXhyrqxdJGhcldtTDKcCUq7VwpVmCFpSlPdESb6db61P2O6sFSskqKbnNIhJIRpf5wgA6dade2zhFGVQTESUmfOJrzD7WwiCVJgKIAmDMDQSRpc261N8fUvax94vvIPZOBtQJF24v1zTI8I8aTsZrENoUh05yDZajCcvmpR5nNz5CnPyjw/z/AHH7K8XtnDuJUjMFAiFC+h58qpzivJNrKeQVIbLhBIBCQBICQVIJOWfVCT3uNS39muOrDmUDMAVpKu7dGU2TBmIMn5o6V2Ix+DTOZaxmGU95dxypsM4TEFbiFugmAooUpGgge608qvfH1JtZJ27sxJUHYAAnNlCgpUiBJQCY62jnU91gKaUgDKCgpgcLRyH0VWs7PZQcwefmQbuKOns8+fGrtt0GVcImpaZRl2PfUhcKKkkWkgpBjrEeyedSGWkKhZSoqIEqBJB/dUdKP8Riml2UjMOqQfrqjxmwcGokpStpXNs5foNBLFaCu+4N4nAtkWzIPOFe8GxqmceKFQ44rSRA1TpMyY0IjpRc9uxiCJaeDiQfVcEE9JT/AOaH9r7JfNnmnEnRJSM4HTUGD4UODT4lkTyxteaMmrwdSD6fEijxe2p9Qe01DbYdeUNTOk/UBc/RRhsDcFxcKcHZp5quo+A0T7z1rQdkbBYw47iBPFRuo+0118mvdbcapGDB9lJe9ld/siNufs34PhW2iSSMyjIj1lTpXtXRF/ZXlYG23bOtGKiqXYYY9f8Aw/XUqhXerbDrHZhoJObNMzwiNCOdUP5V4v5qP8/3qdDTTmrQqeohB0wzxTkKP2gfSaT246fvJ+2gpzevFfMb8l/ephW+OKBu21E3sv71G9JkSvj/AJK9qxvj6BbtYFxGRMTM3UI08azP832L+cz/ABP5UVJ31VxbR++r7KdG+qeKP8x+yuepY1JyT5Y1QSk5VyyHuPu09hHlLdU2UqRlGVYJnMD05VoafleP+1NBSN+GuKFexX8qJdg7VGJa7QCBmI1nSONMU4t0mGUXpC3Tc2ghpKHEoyFROaeIERFDTXoxfCkq7ZrkRCo04DgT9taqG56V72B50E8MZdwHjTdsypHo0xIIh9oDNJhKpjhE8acxPo3xKoAxCBlEIsq2vLrBmtQ7FXMeX86SkjipJvHt5UPs8CulEyvBejB9CUpL7UAfNMlXCZ4TNKPoyxF4faExoFcDJ9k1o+LxK05ilskJmTI4adaRs7aBdCu5GXqY941iqljxt0+5HjiAmC9HuIQkpLzRSoiRCtArMRTDvozfLi19s0JNjlMgTI4dT50b/wBepKiEiRMCTUjZ+0S4qyZTxIMROljQqOK9q7kWOPI9gWC2whtRBKGwkkaEhME1l2zMe25PZrSuLGCDFay96p8D9FfMGHxfwV3O2QVAqCkzIIvEx7D4inSiuB8HRqgXS+0rOX99MQpMIaAPzgFKj2RFS0b6vCErw4zciSDMciPdS+mHvDRa6Z3fV/xWK/u2f/20HO76r4sAdCoz700/uxtZTuOCw4EIWj4xBIiEiEC41zEnnc0E8fusuMrYbbTcgirnc1Uoc/6h9FDW28e2hJXmByjQGZ6VE3H39w6Uu9vLXeEGCoHW9hPupeONchZHfBpy6s2PVHhQ/gtooebS6gylYlJuJHA3vV/h/VT4CtONpvgQyv3p2urC4R/EhOYtIKwkmAY4SKyFHp6fNhgkT/eq+7Wmekr/ANqxv9yqsN3LYZwp7V5ouOqHdBVlS2DxJ1nmRppzrXixSyOkLnLarNa2HvltB4JU7hGcOlWgW4srP+AD6SKnbR9ILDK8i1BShZXZhS4MTBiySeprO8Pt1IbcSkZnlpCGimCUg+vBPEjj48zVpuxhcO1hv+JbQtwrnNdSxYQFKFxF+Pso9QsWBcvkDGsk+Qte3oxy2e3wmGbeRrlK1IVx0PeSSIuJBHECgXGenHFNLLbmAShYsUqcUD/pp3D7JWkLSh9baCoKSmVQQZJzCbyY/Fina+xGNpILbaZcbR+kSMqW1CbKz94BRBtJEQRyrOpQl+FhvdHv2Dr0Xb7r2oh5a2ktdkpKQAoqmQTNxXlDH9HVhTbeNQsQpLqQRyISa6oEXnpMQ8V4bsng2PjM0gGfUjUHS/nQ+5hMStIT2rZtfL3Z8qMN+dnpdLU4pjDqAVl7ZQGacugJExafEUH/AJJLISBtXBSCJJgzEft0pyyXSfBe2HdrkrH2XGCM7yEiRIDhJibnLxtNO7S23h091p1bp0zKQlKReJmc0eykv+j1SlFStr4O5nQR/wBypOE9HQWuW9o4VZRCyEXgA3JhRgVTlmXCfBHDHLwV+G2iw6Y7ZtB/aVH+oD66l47BS2pTb6JtzKZ65JJ8qucdug0q68Zgh45b+2dajp3TYExtLCAcsyYHszRQdOEfAdWBjxxSdewUOBBV7wUmte9GawcECCD8YrSwm00JK3ObEBW0sIJuO8BPgCv6KOty9nhjDZEvNvDOo52zIvFtTcUcF73aiSqi2xD7oJCETIkKF7jVJHCeB8elOBLyoCilI4lJvbhcQZ14UkOXUMwnx0mw8zzp0oXa+nXXxt9FOFiVYZxQu4RGkAQYIgnjfiJpxODQmDlGaR3jrPOkoCjJHkSRHumvAlUATx1m+ptpFQg5h0g57Wk/zqtZZKXVsJnsymTzTIix5kg2p9/FBAWcrhF9NPM6e2kYPHJWVFKVZgLyRfkTB8aW5R3VfJFKmQ9m7HGdwLSqEnKhRgW1tHSBUjZZUglpUd0iFQUzJI4+FeHbTYIBKjeLEAG3U/RTzOOC1FADgv61iBy8B40FwUkl3/0Lq9Rt3ZJc0Pga+ZNu7PhztFDOCZV2YCVcra19OK0NYzvlg22EFzs1IJUASgQgA3nvSPKNabKSXckYtg3unvwvBslhDIKc6lBSl3GaLQE301kUVbuNYfEY5rHn4ttsZ19o5KlOnuIsSbaeWgtQGp/DmSApfRI19ooi2B8e422nDhKjDaSQFGM0yRew14aUre74NEcUf1MPd4Nx2dpLW826lDnqqX+kGnqxmATFr1ku9u6j2EUUghaArKlwZQVLiSQhKioCQbnl1r6Qa2Q0Ggzl7oF8pKJMQT3IuayveDY2ORilowyX22c0IUgkiANVKnTU3prdITGKbdAVtfGfCsOwhko7QJUh4erMKBQRw0mVdBVXhdlKy9itzIpKpIOkamOdahsrd34QkHG45x+DKOzUnIk3Ek3BMdBV0dxsPl/tXVEglTq+HH1QLx0pXveOwb21z3BbdbEvNFtKQosaXMgDQESZ1jTnWubPWFNIUNCkH3VmGI3aLqXmcKeyDa4KipagtWUyLQAAYuBrWj7u4ZbeFw7bkFaGkJVGmYJAMdJo4RoSyFv2idn4oESOyMg6ECCRWKYfDdo3nUQEn9knMrknQz7a2/fIgYHEZpI7MgxrBIFvOs33s2iMO0zisM5cBCQmEFEQVRJSbTEmQbRxMdHSZdl/wZ8qtpGfp2kpjEkpEZSUiUBMTbvCixzeh63cTPADLJniQLTBoUxm0y6rO6pxSjIhSjAkmQIOkzaOdWmxsccyGWkQqZMIuYJI4aCxm1P1OgjqJb5MOOZ440kX2P23iCULVhspI9eCJETce+fChrE41aS6oHKpROdtRUBATKVEAXN1AdK0pnaCm2m+xKLgoUw6c6iZuUlPrDMDAiInjWY7cYAdHa3SskqS0CkxeAMw0BAJ1gTXIWnjCe2PcZHI5K32NN9AgJYxDh1UtKSZ1UlP3Si/jyrq70BtpTh8QEiCXArWRBTlHtlJJ8RXU7JxJkR56ZH20nChxJM9p3k6pHcmOHLWs7+FpMBt0KkxCu6oW62N/qrQfTOpYOGyIQuzllJkj9HBHSdayjEYV1ZsGwf2Ei3tApbXku/BNxT76SkKSoBUweBAMSOk1I2Q898KaW0pSAohDsa5VkIXHTLOvKahYTZzxCcypUD3JE/tG17e6tJ2BvW5h2FtrwqVZkqhbQCTOWPViDzMHnU2txslpOiLtXdtKJDB7QRMrPfm9rkg2HMcKS1sp6EhWRAF7rb14GCbgcjQ5i9rPvABw5RySYHK+XXhTLGAcSc7a4kHvJUQfYCOg1rG3fc1pugo/J1ROZTyAVXKu0STAEyenG0CtD3JwyW8KEpWFjMSSNJMSNTWStqz5+0bzSCVEAJJEjW45A1rW5GE7PBt8l/GC82UARPWmYlzaF5XwP7WwS1FbgJiLwb90FQFv2gDTycPi4GZSCZCuiYsBYXkXq0bZVfva3FtPHnULH4txspSlKnD8qI9ggm0356VpUW3wLjb4RCdxOKKe0AhKT3kZe/qJA4WF/OlN4PEJWlSlBQCxpYEKnMY5gx5mm8Htp9RObCut6QFFE+Mg3qyQ64QM0pIi5Ag35A+HGkzywg6f+MOcZw4aX9EhpAUFg3BJB+uq7BtKbcUwkDsymQr5QtF+enjTvwlaSodmq5tpqZ/HspLmLWk5uyWSYBAyyeWp9lFB9ZXF/T/AGjFLNCL5/xkTCbMClrBEZTAIEcZ49I86e2M5lK2VDvpIlQ+VJsdBencLtFxSwhbK2xE5lFMHQDQ2uasFsE3kTMgx5VIadYn/wBf9jYSg48L6Da9D4VinpC3nhlLab516a91KIPjcitqd9UxyP0V8/N7JxjtncG+FpBGYtKgidQY10tVZI3TGQdApiN4CLBN41I+gVvXoq2A03hk4rtUvuuic6fVQk/IA4EcTrNYltnc/GFUowj9uTavdaiH0bYja2BcKPgmI7JckhTagkGNRbXwq4pJWi90pcNm2bX3rw2HUpC1krTqlIJ166T7aB2vSGTmzBViQPVv/loS2vhsaSpYwj6lKJP6NZ+qqNGwceuVHD4pBPBKFi3DhQwybnclwFnwVGscluLnaO8z7S5YWpLMnuAi1+gE/wAqKNjbZbxKUoW0pTxSVCX5EQJIyqzIOliKzxvdjHlV2MSo6DMhca84tRbgN2cSw3ZlRWdVBtRPhwgUOXJXKBxYfdSm+fUJMZvcWYTkTA5HX23nx40c7ExRdw7LpEFbaVkC8EpBisgf2Bi1AhTC78Mij5cj7a1rdtgt4TDtmQUsoSZEGQgC44VMMpSbsvJFJcFb6SDGy8YR+pV9VYx/WzeJw6XFILgKUpdSF5S2tEjNAB7qpJnr57X6QcOtzZuLQhKlrUyoJSkEknkALk185bK2DtTDrDjeDxIPEdkuCORtW3DkUJJsRKNoP9lbI2WUKeTiSh5KDkZWUqyqgqOUgd4awep41EU844gNobk/2bgMXAmBfLPvqXu/hEuEHE7MxDTg0UhlxGouZbgeYFGy8GlDRTh8I4FnQqTP+YgkT0roRyxd07+hlm2u6Mv2fjMQ0y4pQ74WYCkypKlKvE3IPvy9Kk4jZSexGNeWkhxGZSQqFJSCDlITYBWpgA8BM0X7UKGmigYHELWqc4baUQonW8W43kRJjWsx3gwW08RCE4B9plPqtpaXHioxc+4Viaxwk5XbHKUp+KNO9AeMDqccsJypLqAlI+SkIIA8q6vf6P8Asp/Ds4oPsuNFTiSAtJTIynSReurO7bscf//Z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0" name="AutoShape 8" descr="data:image/jpeg;base64,/9j/4AAQSkZJRgABAQAAAQABAAD/2wCEAAkGBxMTEhUSExMWFhUXGB0YGRgYGR0aGxsZHRgaGhgdHh0YHyggHR4mHR8YITEiJSkrLi4uGh8zODUuNygtLisBCgoKDg0OGhAQGy8lHyUtLS0rLS0tLy0tLS0tLS0tKy0tLS0tLS0tLS0tLS0tLS0tLS0tLS8tLS0tLS01LS0tLf/AABEIAMABBgMBIgACEQEDEQH/xAAcAAABBQEBAQAAAAAAAAAAAAAGAgMEBQcAAQj/xABOEAABAwIDBQQECQgIBQQDAAABAgMRACEEEjEFBkFRYRMicZEHMoGhFCNCUrHB0dLwFhczU2KSk+EIFUNzgqKywiRUcrPxNDV0o2PD4v/EABkBAAIDAQAAAAAAAAAAAAAAAAIDAAEEBf/EADARAAICAQMDAQUJAAMAAAAAAAABAhEDBBIhEzFBURQiI3HBBRUyM0JhgaGxkfDx/9oADAMBAAIRAxEAPwAo343pxGGfDbRSE5QbpBv7aVh9vYteH+EpWMohJHZiM1pM+0VV+kln48rmyU97uk5RlSeE9TVLh94lNMnDJMoWAoi0jQg872nwrjzy5N81brlIoJTvZisyU5k6ie6nSfdU7HbTx6C1lUlaVkSUpTYFQFydLdDc0FN4wqOgGYWMTI1te/KiFkOZym2ZAScyU6yBa4NxrbnrWXHny41U5Nv5hwouE7efBILiVQdQgCafwm1MQvMrOkITxyiSeAAofecMxlE6GRHWO7xrwYntMwypaIAGYAWCYvbXw+yk4c+aUnOU3XhELXDbx4hSyjMmQJ9UAczE/XTv9fPQVdsgBM5gUjMItpr5UK4xhSXzCjcwDoJOhkc/ooZVtNx3ElpSChSJzJ5EJhXmrTxrTiy5XbUm18wZcBTtDf8AxZJDRQmOJAJPujWtLZx4Th0PPKAGRBUY4qA4DqawXEtuKCiAciSc02uf5RWxbUJ/qoEa9i2Y/cNdDRzlK9zKj3LVG3cOdHUnz+yuTtzDkwHAfAE+OgrPGcQlvvHOc8WMqEECLRHLj5GvXsWmxbT/AIY9U3m5BBBE36Vo6rNKwo0NO22CQA4CSYsCb+VOL2q0NVReLpUPpFZ1sbabjbqe0Sb/ADTMTp3RNp+urXE7cLylIBFoEwADpMDU+4U2Ek422DLFToLP68w/6weR+ykHb+GmO1B8ASPMCKAXFgqCTMZh8mwAB4kDUgxzioSXIWCCoggnSZ8Z4eBv76T1mH0EaWd4MNJHaptrY2n2U7tLbDGHy9s4EZ5yyCZjXQVlOIdUFG8DQjUkx3TznSin0lslScNHAqn91NVkzOMHL0M2p+FC0EY3pwn64eSvsrvyown64eSvsrLm8OYBP4/Ap0PyQmP/ABXN+8svojne1zq6Rp53kwv64eSvspJ3nwgMdsPJX2VnCG+BilHDiZ1jSOVL+9ct00hb1uReEaP+UeF/WjyP2Vw3jwp/tR5H7Kzd5oxKTw0NNN3TBsZJqfeub0RPbsnojUMNt/DOOBpDoK1aJgybTxHjVlWY7sEHGsReCZ/cVVv6Ud9HNmNsLbbC+0UpJBMaAEcDzrp6PUSzwcpI26bK8sbYb11YOfTW6sGxaVwhtDqZ6yUn300j0obVXPZu4VaeYRCvDJOafYR1rYaaN9rqwB/0mbbTIUhkECSnsxmjnlzZo6xVb+enanNj+F/OoUfSNdXzd+enafNj+F/Ou/PTtTmx/C/nUIfSrOtdQR6Ht539oYRx7EFGdLymxlTlGUNtqFucqNe1CFNv2FfDJBVACe6kWUYTrfh0od7FSU5lEKOYqVbQE2uRPzR7PbRJvqAcYtJMd1JBGshIPMQPGhde0WxKyoZQJE3k21HH/wAVwcrbySX7klyP7HIdXKblBEm17CNBz5cqKmWQgyVKzGSoqOoiQoRN+s0EbB2qku5EJACjJ4ZgLGD9tW+JxEvFOa8GUxHDW8EmkZINtkTos8ViimVJ6kRxzJ687jjqKg4J9KnFoWkd2IkZgSoSmR1E+2oG0JzTKgVhPqzMiP5/ZS9n4QL76yrvLSq5g91Pd9WAbjlegaSjbKvkudoglOUCfVvySRBInSLac67EMMOFTwA7QBKVqtJSZKSekyPZ0qyTgJT3jeNNPtqhx7Su+LhKAT3uFotaLzQYd8Y8hOmeYTaDSiUBQkEnLpPPxrQdrIBwJSTA7NA6fJ5cOHtrFNq7SKClxIgo0OtohWnOtoxSwrZwUogAsoJKjAiEk3JEV1NBh2ucr7orG7aAHsBlJVZISCEdCeE8QQOfSqdrazw9XDSjRJJmbRPSedWeKxDeXuoISdZNgJBEEjhAtzrzZBBaTYm3L2+dad1I3UVzG0cWAr4pBkXKjcRpFFDL7ZSM6JGU3THHUTa3GoS0jmATamtk5ilTU5gkwJNgOER7adglbaF5VSssX8Sz8lShKY005XUT1t1qK8pBCcriSRNlJyxefWMiD16VTbTzNKylJBixItHMdKrVYtU38+NF1JXykVsVcNl9iZiHQoyZ1BSR1CeEez30Yb/DuMDnMeSaAMHigr+0iOEwdOFxf2g8r0e+kBXcw55T9ArPrF8GTSrsYtb+S0wQWNRMfi9NhJA00GvnTa3/AK68ZxBJ1npXCimkcdLgm9rzsdfxzpTaFGSmw5nTwrzEgJSHFm2bKkD5R4jwFvdScTjYbKom3dEW8fDrWjDpLW+fCNOLSbvek+DnHEJBACpvJJ14yBTSXPlC8DjUFtSiSbmSQZ4acakYawgmRqPqpOfHUnRnz49smkXG6CD8NZPjP7pqF/SO/QYT+8c/0pqZug9ONb19Y/6FVD/pHfoMJ/eOf6U12Psz8p/M3aH8D+ZhNcKudgbOWoLd7MlsIdSFx3Q4GFrAnnAJ8qKd1fRyMThQ+t8JLkdmEQoAAkKDnJUgWB410JSSVs3xg5OkA/w9zume8k5kr+WCNO9qY61HcVJJOpMmjTf/AGThk4spw7rDaYSnIJABAgklIIB0mbzNXuw9h4X4GcCrEIGIxK75QHCgtlKijMIAPdJgn5fHiLmqsNYm5bTLIq12RstCkqffUUMIMEpgqWvUIQDbNFydEi9XmzN18PiMWrCIceQpBXmK0oIhBhUAEQT1ql3k2sl9SEtILbDKOzaQdYmVKVFitSiSSOnKiuwHFrub96CH214J8st9m2MSoJTMmOyZuok3V/KuqH/Ry/8Abnv/AJS/+0zXVYJD9JpHwlwEwezQZM24Wj6qzjHPEpCZNudpFx9mlaN6SUJONJMxlSDGugP2Vnm2GgAUoNoMCT9f0Vy9vxH8wtjqzzYG1Al2TmIQO7yBKvrvFGJyjEKUuAQ5AjjmgDlaIPAXoD3fUZWgiExmJi/dIgDxok21jSThnAYzqQD7DBGlzpz4UvNj3ZKQCVlyvEdrlSnuyDqROpTFuNvI8xT+xnQFMtuGwUUgj1SRl7Mz5iqXYr6jh2iAnMHFXjQJUI4RGn1caXjVJQsOCAQ4bcO+oyAOERNulZunte0jNUccQ0idVcB9dBu8O0c7bhuqQb8Ac2UDnqD500MRiMSFBMNi1yDEeXe+imt4cOprDkAhRjMSOigVRPSaDvJItAztlSC0gJiXEWJ5GJ8YI5ca2jGZRswZzADDc/upt7dPbWJbdw7a8N2wkrKJQEz6xPeEDTifZWz7Qw/a7JSibqYaF51hHK9dbSpKLBx9zP8Aa21EKaUlK882hEgJAgd6ecTA+qKa2ViEobGYmQLhKTPS5tU3IyyFZsiycygFq4gBOWOdqhNsSSoISkSYhXAwZI/H00dJ8G5tofa2iJsFkHSR9QpWHdIdKkpgx3p+aCSTbkJPsphgovKiOonzgwPCrCxHqgkJE8OEA8wb3q17rtEfvKmScdhQ8UqWZSRZaTBHG40IqqxGwEoGbOCmCb2Psi3v41LY2i3h05HkkiJQoCQR7DoDam8Vt9hSVIKH7CZDYtB1AKgTcVtXSktzMnxU6QPO4U9iVlJH7UGBwAFtZrQPSk7lbwpnir22TQJtbHrWwtttTmWe6pSYy5SlRtfS1F/phV8VhJnVWn/Sms+rUXicYidQpODsFHcSCbaRH2+2puwcAt9cJkAXUrQJHU1D3c2acQ5AMNp9dZ4Ty61c7S203/6XC2bSYURqtXM9K5McKS3T7f6ctId25jsOQlltIUlsk9oVEErjvRBFvHlVOrEZicwsenSKZJTNzck8fx+DTvZgpnlYfj8a0vNNy79vA7I3SvsJZse8bGb/AI9lT3EAJSSLRr9FUuMeAjob/wAqvcLjUrbCLzbznzrPktUxMm/JYbmZTi2oixNp07h4/K4056dMEy4zhi9iEsIStZkpUtSpSkQhKdT4kAVC3TQEbRZTN5UJjUBtX4npUv07bExOKZwqcOy46UuLKghJVAKUxMaV2Ps9fDdept0SqD+Zl+K3ibwjKsJhWStlaisuPmS5KAhRSGiAlMWiSRxvVaxvg40wtjDNpw4cMrUhTilcoSVqOTqRc86mMbobS7PsnNnYhSc2YEIUFJJACoMRBAFiOApDvo42lYowbyknmnKodCDx8JBrdSN25lHh3i+4lDpKiqEhfygTATJPrCY14VJwu0C2socKkrSofGJ9ZK0GAqDqRccJE6mKljcLaYP/AKHEfwzV476O9oYhovKYdS+mAtDiCC5GiwoaqjUG9tallIFtpvvs4hTpeUXHBn7VJIK0uDXgbjhVOaN9r7lbRW3hv+CxBUhotq7htlcXlH7pTVX+QW0/+QxH8M/ZVkbNm/o5f+3Pf/KX/wBpmuqb6CNkP4bAut4hlbSziFKCVpKSUltoAweEgj2GuqFFd6Qdkvv4shtp7KQn4xLalIsnmkcLix40Fu7k42Y+DukcwhX2VrA9JGzf16v4Tn3a9HpG2d+vP8Jz7tI9n5bsNZa4MdXuti0g5cHiSdP0TnPoKXithY3sGgcHilKSpRjsFkwYtZPO/trYU+kTZ365X8Nz7te/nD2d+vP8Nf3ar2deoMppmbbB2Ji+xKVYZ5FlGCysGZHCNbadaRi9gYlwOK+D4gEL7oLDnAX4XBMXFab+cHZ/68/w1/dp0b8YH9f/AJF/dpfsSbbTBtUAGw149lpKV4XEKJBAllfdi9yBpf21Zbb2binMkNukFIzfFKEEmFDTlGtFh35wH67/ACL+7Xn5d4D9cf3F/doH9nxu7KTS8mU7xbsYpuRh8PiFespKQ0tSCOIgJlKjIIuZg+FbVgMIF4Rpt1Fi0gKQZFwkSDoQQagYTfPBOOJaQ6StZCUjIsSTYXKYqs3y2s+w+ns3lJTA7mVJCjJ5pn309RjhjzyMhHc+C8XuxhDqwk+fKOdep3ZwgiGE2Mi6re+qRO+aUrbZWFdosAwBp1MVcNbXJd7OLRM9eVHvgwmpCn92MIv1mEnjqoa66G1K/JvC2+JT3RAurwve/tppe8LOR1xLkhpRS4IMggxpE1Mbxk6Gam+JVTQw7u3hVSFMpMmTc3N+vU005ungla4dPAxKgLaWBjnVsh4VQb2baW0yvsFJ7QCZJFhxMGZq3KEVbJHc3SJqd2cIElIYSEkQRfQ68akbW3bw2KCA+2lwI9WZtMA6EchUfYOPLzSFkk5hqQBPCYqWdpIGqwB40S2tWBN+GNNbq4VLfZJaSETOUFQv+9eo6dycCDIw6QfFX3qsm9pIInOI8ajq3hauErCiNYNut+lDLp/qoCokU7lYL/l0eavveFOHdDCRHYJjlKvvVE/K9FyCkpzFIMkG1tDrx8qQ3vgFLyxHQ0mWXD5I9r7kk7i4A64ZHmr71LTuXggZDCQfFX3qiq3xQbpEpiZ1010qDj95XCpsJJCjJAAgKsQJ6TVPLhrt/RTjH0LtG7mFZUHktpSpOipVabcSamfDEfOHvoN2Vtp1/E5F54yKNyAmZSSAnUxpPSiNLNbdNHHOFrgXLI4uoosPhKPnUoPp51DSzSWMQ2pxTSVpLiQCpINwDpI8qa8cURZJsn9qOde9oOdNpbpYRQOMRilIVmFdmFd2de5Kqol2xbBvXV6yINdQuvASMt/NZh+DrnmPsps+ilnUYhz/ACn6qrd3d+3WoQ+C62BGa2fx/a+mtE2ZthjECWnUnpNx7K58smWJq6UPQzPaO4CWVIR2rkrUoJBCQITeZmwIvTWyN1UPultBWITmJC0ExKhI0E5gLdaY333jcdXnLaciS42kHWW1d4zEyZTbpVZsvab7RS41CCUwbG5HXiCeHCnqUnHvyZ3j9/hcBwPRm3qVvn+H9RNEGzt3Q02GwkkJsCsInWdcpp/AbwMupaIKgXFFI5SlGdR19WOPOnGtvNEJIUe80p4SP7NJgnp4cayvNkNKxQXggnc9kzLKPMj6EivF7mYciC0mPFZ+sVf4fF50JWknKoBQJHAiRrTnbUPXn6l9KPoUezNzsM2824lACkqCh62oPVRqLv02n4QFZiFBItEjjE0VYdyVJvxFCO+e0koxpbKfWbEk3GUlVunjR792Nt+oKhUuCrwmH/tVSXTYkGYSBNptryqm2xtbIEKw2IKDmJIUCMypvKv9ptVy5tBCYzJ7pIiOAjUmqjauAGQqKyUfNSALFUzew99AmOhw+RLuJT2TxUCFKSSVAGMx1II1F6Nt3Mco4VkqgKypEcYj7KAXULxC0g5Q2gATMJVYjLNE72MCUIYV8oesDMQcyTbgIHjzq4vbyXNbkohI5i05khaok2vE8/Gn17MwzipUlOaPMfXWe7T2kVPZVlLiEj5gUNAcxBP4mn/66LVzggrKZzoVpBmRItNHHKn3QDwPx3NLwQCe6E5QLAdKCAyTmzODJM2F5Gkknh0qPhPSIlx1psNKBW4hNyI7ygnheoAcc7QlQIyqUAOAF4kDWim1JcAdFxfvouGWWgYClqnmTHuHKkv4BCEnIQOJT48ZnxrjiUFMNmVyCRME8DPCOlQH8cAAopTIuQbq56g8x76R0k/BfRx+h4vAJVAAAAJUCLd76b1XY15CVBFjFyr5pj8X6VF2tt3MpSRmCQO8INzHlytVQxi+6QoCIEWjTWSfOmw08VyxPTgmE2ydqoALeTXUi+o4/bxp195SssO6WFyB0A+jWhdZVIObjqY9mo4HjVsw45ZXAgiBxgmB+NRUeGK7B7VQUbuvdm4pxS1KOUnLoLkae01fjeVHzFe6gXA4uzhSLhq0m476Bp4fRTTeOcMACb/X407HkeKO1My5opSDbaO+7bKM6mzGmupOg0oM3Txgdx72OCQlSlE9mVHVXq5inhGnCaH95lOLbEmwULddZt0qXuwGltFsvJQtUpgqgkGNPCPxFaYzco3ZUEaS5ve6DHZoB6z9tC2++9Ti2QFrCAVCyMwzdDfQWPsqsdwjmb9LmjuyoQVQIzHlOt6H95SjKA6pSYBywAqVTBkAwPP7KRDK5SqyRXIZ7F3xdWylKH1HKMp0npJImnHNvvGZfX++ftoL3S2cMpVnlKiMtjrNxY8qv0bOQbnMnzM3+ul5ZpSaKadh/wCjjGqcL+ZZVGXUz87nXUn0ZYQN9tlm4TfnGaOFeU/F+FBpUYo3Y8rRapLeKUIBnSxBII46ivMiTBzWItmAkdDekJIA1A5WmY4RrSuGbEOqZK8kLJKVlzKq0qUU5pJ1mBxrlNqSqTIvIAnLe0a0wpJJkx4zExwv04UtnFlIKZN+EA+yqohPRtRwJgNg3soLWmLQBZXTXW+tJf2uuUFCS2oeuSvNmE3TChYQSOXGoy3gdYIgeqMulyT+DTYfImSeOsHha88KlILczXN1NsNKYbT2gzRotUK0FoNvKiIQeHvrBmT2hAzIH/UcoT7NPdT7TzzJIS64mPmOEJi0TBikSw35JuN1wyBnT4is39KDxTtCEgklpERyCl5taa3U3nxasSwhTpU2pxCDmSnNciYInz60ebxbAQ68p0JBc7PKJmCBmsfOiWN9Nr9yo5FGdv0ARB7RE2RJypCZOYz8okWGthTOKfU4qFAFInM2q5IA7ugmTrV6vC4thIJbbVJgpQmLRYxoaQ1s1twdp2BzSJCSQQbg90yLEHlSZQl4GRmvIOIUVTkGTKcwBJCbCDINvb0NO4FBW98aoonSbxAkQfbRo5scHuxCVXiOXMcdahYbd5pYlK1OBSSkkm0XT+PPlQ9N+Q1nXgrxs6XVNpheZEyRpYeA9g503i9mOLH6tKUhJnL6wNotAB0i9EbOx3EEZbJAypAUOA0E8fGo5w5SVKxLiQpVrxAGgASLTHHqaLYq5QvqSu0wXwWxsuIaghUPIPIwFpuYtzptYUVK+MOp+k0VbPwzRcQWliErE2Anva25m1+VB2JcTmMCLmteliqdis+STa5I+0+0bEpP1fR7KpcQ64BKs0fOIMC+vSjDCBCwJiRU5eGSU8/GtXSRn6jM5cVrK5JuJ1MjiSeug5UrDYtWi4ISL2kGbD3Vf7U2agapA5RpVO7s4icioBuRztQuDCU0cVBQyiQOF+F7CCPZxqQnFKbAQCTMG4umDwP4FQgyoHQaQI/AplxsCy7nW3d92nlS3H1DUgn2LiVlx5JjKGiZAE+ugiSdfZapOaCMokQQIgwrhPSqrdV8BTiNU9iojj8pEpvefxwqUTKp7NczN1wIgkm1vdSMsTPl5Y+WyRJSq3eHJREyO9wjj16UJbMxI+EpdKBlWsiALDQmPAEe+i/FqcBPqd7uhJ4KJ0HMRe/OqLBbHc+JBgLDq1TAHdgZbm8HkRblT8GTbHaLpF+0tC5UB3riACYN9YoZ37QpK2iRAUk20uIMx1n3US7O2inMAVd62YwBHe00udRHU1UbzJbcEKJguS2okAFOiomTqDaIsKVh9yVsNpUWGxHj2LRMAQBAju2t7TrU3DOpUcsgK0sDY3IN+Hu0r3YOzPimzlSuUyFi9uHWCB5VL+APBUZkRxGQ6XsJ6x76GWPdJsKMLQZej3+1ERAT9KuBrq93Bayqe76lWRY6DWw6V1aoKkW+5haVNpWMwWdCeZ8xannXJkpzC8QYsOFwBPlwrYdq7k7LaT2q2FdSFuq1IGgVVSNg7Gt8Uof4nR7u0rPkyY4OpSSZqgpzVxi2jNUNhRgJAEcVWJnU5h10rzGYcBYSCJESeBPjYGtp/Nns9QHxVuHxjv36dPo1wBj4kW/bc+/TemxfVRiowSi5lTdShICD4zEfRSXcMUpuCBJBEQfbx6aDStxw/o+wSDKGgk8wtz79J/N3gv1f/wBjn1r161OnInURhnYCxIUQOCYF+HDXxpLIsYQsEKuSLRGhBAk1uf5ucD+r/wDsd+/Uhzc3BFOUtEgWjOuNB+1f21OnIrqIx7c14fDMKM0K7dAIFgRPLN9tbu4D2irGIsfOap2d0MC04h0NBK0EFJzqsQZFiqDV726fnJ8xTI43QuU1ZCxmy0OEZk6aHiKrEbHDaCCFE690cPrNEHbp+cnzFd26fnJ8xVPDZSy15BXbWwVPo7rjzYjRIE6dRND27GC7JbrZZxCcoKUnJAUBxFspNz5CtL7dHzk+YrvhCPnp8xQvTX/4MWopUZPvFs3GpKVBtbguQEpIIE8csCdPKqZeExrnq4Z4cZKDmm03IrcfhKPnp/eFccSj56f3hQexoZHWJeEAO62wcWjEM9pK2VAlecQpCgnMiJ17wAPjR0dgYY6sNfuJ+ypTJkgipFNx41BUhWTI5u2DLqMKHexaw7SlzFwlCZAkgHKSSLzlBiIMVIVg0pgKbwqSeE+P7A5HhwNDe15+Ka+CqfLeftMilJWFrKlOSU+qFEJKT+0CCIr3CYJGKcQ05g322w3lBUpSYCcyoki6iVSTMWEcaYLCBWCbUFS1hFBPrd7SefctUVzB4VBKVMYBJFjKwmDExdrWKq8BswpZxLRwz4aKULylcla05TlSYCgZEHUEgmYIJiY5/DvrSXsHiysjvFJOVpS7KmOM30MaiKhC/Qxg8yQvD4aFRCmyhwCYgkZQoC4vBF7kVbfk3hP+WZ/hp+yhnZSWg3iIYW32jakw4VFZWoAJSnMkesVmwMTGl4Ids4t1tLYRcgZnNJypAkideOkmoQ9xG62EUhSAyhGcQVNpSlUSDEx0oT2nuA6XF9i/lQYgKkqixIJA0maN9jYztW0q72guoRJi5ipafWPhQShGXcpoytfo6x2dC+3ZlPMLN4Im45Ej21Fb9FWIBCu3aUocFBWUGbwEgco862I1ACVpTNtdFH6OVV04oiSRma/RvjSrP2uHBIPqpWO8oXPG0gGKij0V4jNd9mCIVYqUbmYzJgWPCK1E47v9nIConUQPE+FeKUUQVkJSTwlUjytVpRfYsHMJug622lCSiUgJSbzAgC8cqbxe6GKWZDyE+AP2Xo6aWFAEaeX00ur2ILewb3T2M7hs4cUk5ojLPDWxFteFdREda6rSSKbBne4HsDBg93r8sVnuIxAQUlwgZlBIJMSo6AdaNfSO6pOCcUgwoZIME/2iRokgmsswmNeccaQ6lKkZxq2s3gkGSqARzrka3RTy5HlVUlz68HW0WojDFs8t/wAG44nE5flJAyjXXQaU4wl2Ek5TJvY6edqcS6YHgOfKu7U8veftrrJcHJY9iEgD8dKYSocz5D7Kg7Wxq205hlI0ggzz1zdOVA/50Ef8of4n/wDNVut0vAClFycfKNEwqpUbqPRQA8oAJp1Pyv8Aq/2ihHdXfUYt1SEsdmUozSV5uIEaDnRcn5Xj/tFHz5CKzbiZCfbVUGqXvrttOFDJU2pYWoglMWsLwdaH9n764dc50rbIOhBMj50gRFaceeEY02c3UYpSm2kX3ZV52NJY2qwsSl1B9sfTXObVw6dXUCf2h9VO68PUR0ZehxapCmaU1tXDrMJebJ5ZhNevY5pIJK02GbWTHgKLrR9QXgl6EdTVNrbrndrtCR3pAmClXsuBFB+N3oxsjJh0xyIPPmSKCWsxryEtNkfg2LZf6Nv/AKR9FRtu7ZLLa1pSCERmUTYToLanTlqKVu88peHYWQApTaSQNJKRNDm8OHDicEwqAh1wrcn505lCNCSVEXtc+BxN27OvFUkhWxNvt4sK7UNKcQvInMiNQFWXJgkEe7nVmrFYfs+0Da8skElwpSCATE57zECAQSRS9obLw7TCGYAQVxcxeCoyeE5YpnZiypS2W02DSQo5imJKgkpKQTmieUQKoI9Z2eXXgQpTTYSk9nmcDi7aq7wgSYtOhnWzW8jxYW2lpKlZgoqKsQ8nLBQE6Ki+bmNON6vtm4ANpTJKlAZcxKjadO8TwCZ0mKrN5d2/hYKfhDrSFfpAjL3xAAEqBKQL+qRqahCDsXaTYHaYhoJcCintElbyUiYHxixIn9m16sN5NktYoNgrSlUygzc2nu310uOE1Geb/wCHZZBPeyAze6iDrYGCZ+ipe02GBCApKVIQShuY0IVPMaEe01CDu7SAhkJJMlSokklQSrKFQTOgE1YOOZSTBPQCTQgGy3kSohTzagqTJiAqEhKJUdSTHLrFXu03M+FcUQO8yTGoumahBjb+86MOmClWc6Aj366UHYva7j5BcUqxslUBPiAnjHHWoWMwLmYpaHMcgmTIN+EHQcvGqxnDOIUWlGMsC5nwiBN+tcbW9STtukZc2ScbTXyZY4fGrhXcymBKomdBc/Xrc1bbP2+pICXBmRn4qMpBICjbUAScvjeqjZrozHtArJpm1F9dDOh4inRsVsqHYuBQAgg3V4gAfi9Vspxlglz5X7+ncTjyZI8s1PZzramwWlBaOBCsw86lVjzGPxDJUEZkEmYSFQo6TYRRJsrfZxCf+KQLfKBAMdRp7/ZXV00smaTjsaYa1+L9ToPDrXlQdj7VbxLYebnKZFxFwYNdTWqdM1qSatDWP2Y1iUll9AW2pN0nQwoEe+q5j0f7NQoLRhG0qFwRMg+M1eMev/h+updU0mqYak12Kp1EKPdPn/OujofP+dOvG58aauelEUVO8X6KIOvPoetYURW87wj4n/F9RrBzSIP40v4+pmx/nz+UfqGXotMYh0//AIv96a2BPHx/2prIfRYmcQ6ObUf501ryOPj/ALU040gJ6VFEDDRrnV5QJP0edASsQQkrV3bkZTYkCNPoo29MKl9nh8hA76sxPzQAdY1kDxrOMQ+Msk3MyBznh7a52o/GZsjqRb4XEEwJ0566W9/upbe1VAgfs5r8eHC+tV7rgyJIsrMAQTqSkCTF7XNOPQF5pzKyhKQmyZIJVfw06zSEilNlkNpEJkg5pjL16x4a078OiZMXIB8LD2zVG64kPLQglSJkxeVD1tfbemmn1AAi95E6TrBn8a1bjyX1GXr+0F2ibKCSLakTry0ppG0pgEAkyfPhVarEqyiRJ7pgDgSQmY6R4CoSVlOKQJBKfKflD3RUjFsvqSN/2EsDDMnQdmnQT8nkKC9obExLrnaCXUIOYJN1gqPeUntEhE2kjQGIoz3ddScMwoeqWkkeGUVH/rzBqUFzKhxhXhyrqxdJGhcldtTDKcCUq7VwpVmCFpSlPdESb6db61P2O6sFSskqKbnNIhJIRpf5wgA6dade2zhFGVQTESUmfOJrzD7WwiCVJgKIAmDMDQSRpc261N8fUvax94vvIPZOBtQJF24v1zTI8I8aTsZrENoUh05yDZajCcvmpR5nNz5CnPyjw/z/AHH7K8XtnDuJUjMFAiFC+h58qpzivJNrKeQVIbLhBIBCQBICQVIJOWfVCT3uNS39muOrDmUDMAVpKu7dGU2TBmIMn5o6V2Ix+DTOZaxmGU95dxypsM4TEFbiFugmAooUpGgge608qvfH1JtZJ27sxJUHYAAnNlCgpUiBJQCY62jnU91gKaUgDKCgpgcLRyH0VWs7PZQcwefmQbuKOns8+fGrtt0GVcImpaZRl2PfUhcKKkkWkgpBjrEeyedSGWkKhZSoqIEqBJB/dUdKP8Riml2UjMOqQfrqjxmwcGokpStpXNs5foNBLFaCu+4N4nAtkWzIPOFe8GxqmceKFQ44rSRA1TpMyY0IjpRc9uxiCJaeDiQfVcEE9JT/AOaH9r7JfNnmnEnRJSM4HTUGD4UODT4lkTyxteaMmrwdSD6fEijxe2p9Qe01DbYdeUNTOk/UBc/RRhsDcFxcKcHZp5quo+A0T7z1rQdkbBYw47iBPFRuo+0118mvdbcapGDB9lJe9ld/siNufs34PhW2iSSMyjIj1lTpXtXRF/ZXlYG23bOtGKiqXYYY9f8Aw/XUqhXerbDrHZhoJObNMzwiNCOdUP5V4v5qP8/3qdDTTmrQqeohB0wzxTkKP2gfSaT246fvJ+2gpzevFfMb8l/ephW+OKBu21E3sv71G9JkSvj/AJK9qxvj6BbtYFxGRMTM3UI08azP832L+cz/ABP5UVJ31VxbR++r7KdG+qeKP8x+yuepY1JyT5Y1QSk5VyyHuPu09hHlLdU2UqRlGVYJnMD05VoafleP+1NBSN+GuKFexX8qJdg7VGJa7QCBmI1nSONMU4t0mGUXpC3Tc2ghpKHEoyFROaeIERFDTXoxfCkq7ZrkRCo04DgT9taqG56V72B50E8MZdwHjTdsypHo0xIIh9oDNJhKpjhE8acxPo3xKoAxCBlEIsq2vLrBmtQ7FXMeX86SkjipJvHt5UPs8CulEyvBejB9CUpL7UAfNMlXCZ4TNKPoyxF4faExoFcDJ9k1o+LxK05ilskJmTI4adaRs7aBdCu5GXqY941iqljxt0+5HjiAmC9HuIQkpLzRSoiRCtArMRTDvozfLi19s0JNjlMgTI4dT50b/wBepKiEiRMCTUjZ+0S4qyZTxIMROljQqOK9q7kWOPI9gWC2whtRBKGwkkaEhME1l2zMe25PZrSuLGCDFay96p8D9FfMGHxfwV3O2QVAqCkzIIvEx7D4inSiuB8HRqgXS+0rOX99MQpMIaAPzgFKj2RFS0b6vCErw4zciSDMciPdS+mHvDRa6Z3fV/xWK/u2f/20HO76r4sAdCoz700/uxtZTuOCw4EIWj4xBIiEiEC41zEnnc0E8fusuMrYbbTcgirnc1Uoc/6h9FDW28e2hJXmByjQGZ6VE3H39w6Uu9vLXeEGCoHW9hPupeONchZHfBpy6s2PVHhQ/gtooebS6gylYlJuJHA3vV/h/VT4CtONpvgQyv3p2urC4R/EhOYtIKwkmAY4SKyFHp6fNhgkT/eq+7Wmekr/ANqxv9yqsN3LYZwp7V5ouOqHdBVlS2DxJ1nmRppzrXixSyOkLnLarNa2HvltB4JU7hGcOlWgW4srP+AD6SKnbR9ILDK8i1BShZXZhS4MTBiySeprO8Pt1IbcSkZnlpCGimCUg+vBPEjj48zVpuxhcO1hv+JbQtwrnNdSxYQFKFxF+Pso9QsWBcvkDGsk+Qte3oxy2e3wmGbeRrlK1IVx0PeSSIuJBHECgXGenHFNLLbmAShYsUqcUD/pp3D7JWkLSh9baCoKSmVQQZJzCbyY/Fina+xGNpILbaZcbR+kSMqW1CbKz94BRBtJEQRyrOpQl+FhvdHv2Dr0Xb7r2oh5a2ktdkpKQAoqmQTNxXlDH9HVhTbeNQsQpLqQRyISa6oEXnpMQ8V4bsng2PjM0gGfUjUHS/nQ+5hMStIT2rZtfL3Z8qMN+dnpdLU4pjDqAVl7ZQGacugJExafEUH/AJJLISBtXBSCJJgzEft0pyyXSfBe2HdrkrH2XGCM7yEiRIDhJibnLxtNO7S23h091p1bp0zKQlKReJmc0eykv+j1SlFStr4O5nQR/wBypOE9HQWuW9o4VZRCyEXgA3JhRgVTlmXCfBHDHLwV+G2iw6Y7ZtB/aVH+oD66l47BS2pTb6JtzKZ65JJ8qucdug0q68Zgh45b+2dajp3TYExtLCAcsyYHszRQdOEfAdWBjxxSdewUOBBV7wUmte9GawcECCD8YrSwm00JK3ObEBW0sIJuO8BPgCv6KOty9nhjDZEvNvDOo52zIvFtTcUcF73aiSqi2xD7oJCETIkKF7jVJHCeB8elOBLyoCilI4lJvbhcQZ14UkOXUMwnx0mw8zzp0oXa+nXXxt9FOFiVYZxQu4RGkAQYIgnjfiJpxODQmDlGaR3jrPOkoCjJHkSRHumvAlUATx1m+ptpFQg5h0g57Wk/zqtZZKXVsJnsymTzTIix5kg2p9/FBAWcrhF9NPM6e2kYPHJWVFKVZgLyRfkTB8aW5R3VfJFKmQ9m7HGdwLSqEnKhRgW1tHSBUjZZUglpUd0iFQUzJI4+FeHbTYIBKjeLEAG3U/RTzOOC1FADgv61iBy8B40FwUkl3/0Lq9Rt3ZJc0Pga+ZNu7PhztFDOCZV2YCVcra19OK0NYzvlg22EFzs1IJUASgQgA3nvSPKNabKSXckYtg3unvwvBslhDIKc6lBSl3GaLQE301kUVbuNYfEY5rHn4ttsZ19o5KlOnuIsSbaeWgtQGp/DmSApfRI19ooi2B8e422nDhKjDaSQFGM0yRew14aUre74NEcUf1MPd4Nx2dpLW826lDnqqX+kGnqxmATFr1ku9u6j2EUUghaArKlwZQVLiSQhKioCQbnl1r6Qa2Q0Ggzl7oF8pKJMQT3IuayveDY2ORilowyX22c0IUgkiANVKnTU3prdITGKbdAVtfGfCsOwhko7QJUh4erMKBQRw0mVdBVXhdlKy9itzIpKpIOkamOdahsrd34QkHG45x+DKOzUnIk3Ek3BMdBV0dxsPl/tXVEglTq+HH1QLx0pXveOwb21z3BbdbEvNFtKQosaXMgDQESZ1jTnWubPWFNIUNCkH3VmGI3aLqXmcKeyDa4KipagtWUyLQAAYuBrWj7u4ZbeFw7bkFaGkJVGmYJAMdJo4RoSyFv2idn4oESOyMg6ECCRWKYfDdo3nUQEn9knMrknQz7a2/fIgYHEZpI7MgxrBIFvOs33s2iMO0zisM5cBCQmEFEQVRJSbTEmQbRxMdHSZdl/wZ8qtpGfp2kpjEkpEZSUiUBMTbvCixzeh63cTPADLJniQLTBoUxm0y6rO6pxSjIhSjAkmQIOkzaOdWmxsccyGWkQqZMIuYJI4aCxm1P1OgjqJb5MOOZ440kX2P23iCULVhspI9eCJETce+fChrE41aS6oHKpROdtRUBATKVEAXN1AdK0pnaCm2m+xKLgoUw6c6iZuUlPrDMDAiInjWY7cYAdHa3SskqS0CkxeAMw0BAJ1gTXIWnjCe2PcZHI5K32NN9AgJYxDh1UtKSZ1UlP3Si/jyrq70BtpTh8QEiCXArWRBTlHtlJJ8RXU7JxJkR56ZH20nChxJM9p3k6pHcmOHLWs7+FpMBt0KkxCu6oW62N/qrQfTOpYOGyIQuzllJkj9HBHSdayjEYV1ZsGwf2Ei3tApbXku/BNxT76SkKSoBUweBAMSOk1I2Q898KaW0pSAohDsa5VkIXHTLOvKahYTZzxCcypUD3JE/tG17e6tJ2BvW5h2FtrwqVZkqhbQCTOWPViDzMHnU2txslpOiLtXdtKJDB7QRMrPfm9rkg2HMcKS1sp6EhWRAF7rb14GCbgcjQ5i9rPvABw5RySYHK+XXhTLGAcSc7a4kHvJUQfYCOg1rG3fc1pugo/J1ROZTyAVXKu0STAEyenG0CtD3JwyW8KEpWFjMSSNJMSNTWStqz5+0bzSCVEAJJEjW45A1rW5GE7PBt8l/GC82UARPWmYlzaF5XwP7WwS1FbgJiLwb90FQFv2gDTycPi4GZSCZCuiYsBYXkXq0bZVfva3FtPHnULH4txspSlKnD8qI9ggm0356VpUW3wLjb4RCdxOKKe0AhKT3kZe/qJA4WF/OlN4PEJWlSlBQCxpYEKnMY5gx5mm8Htp9RObCut6QFFE+Mg3qyQ64QM0pIi5Ag35A+HGkzywg6f+MOcZw4aX9EhpAUFg3BJB+uq7BtKbcUwkDsymQr5QtF+enjTvwlaSodmq5tpqZ/HspLmLWk5uyWSYBAyyeWp9lFB9ZXF/T/AGjFLNCL5/xkTCbMClrBEZTAIEcZ49I86e2M5lK2VDvpIlQ+VJsdBencLtFxSwhbK2xE5lFMHQDQ2uasFsE3kTMgx5VIadYn/wBf9jYSg48L6Da9D4VinpC3nhlLab516a91KIPjcitqd9UxyP0V8/N7JxjtncG+FpBGYtKgidQY10tVZI3TGQdApiN4CLBN41I+gVvXoq2A03hk4rtUvuuic6fVQk/IA4EcTrNYltnc/GFUowj9uTavdaiH0bYja2BcKPgmI7JckhTagkGNRbXwq4pJWi90pcNm2bX3rw2HUpC1krTqlIJ166T7aB2vSGTmzBViQPVv/loS2vhsaSpYwj6lKJP6NZ+qqNGwceuVHD4pBPBKFi3DhQwybnclwFnwVGscluLnaO8z7S5YWpLMnuAi1+gE/wAqKNjbZbxKUoW0pTxSVCX5EQJIyqzIOliKzxvdjHlV2MSo6DMhca84tRbgN2cSw3ZlRWdVBtRPhwgUOXJXKBxYfdSm+fUJMZvcWYTkTA5HX23nx40c7ExRdw7LpEFbaVkC8EpBisgf2Bi1AhTC78Mij5cj7a1rdtgt4TDtmQUsoSZEGQgC44VMMpSbsvJFJcFb6SDGy8YR+pV9VYx/WzeJw6XFILgKUpdSF5S2tEjNAB7qpJnr57X6QcOtzZuLQhKlrUyoJSkEknkALk185bK2DtTDrDjeDxIPEdkuCORtW3DkUJJsRKNoP9lbI2WUKeTiSh5KDkZWUqyqgqOUgd4awep41EU844gNobk/2bgMXAmBfLPvqXu/hEuEHE7MxDTg0UhlxGouZbgeYFGy8GlDRTh8I4FnQqTP+YgkT0roRyxd07+hlm2u6Mv2fjMQ0y4pQ74WYCkypKlKvE3IPvy9Kk4jZSexGNeWkhxGZSQqFJSCDlITYBWpgA8BM0X7UKGmigYHELWqc4baUQonW8W43kRJjWsx3gwW08RCE4B9plPqtpaXHioxc+4Viaxwk5XbHKUp+KNO9AeMDqccsJypLqAlI+SkIIA8q6vf6P8Asp/Ds4oPsuNFTiSAtJTIynSReurO7bscf//Z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4" name="AutoShape 12" descr="https://upload.wikimedia.org/wikipedia/commons/thumb/b/bc/Productions_du_Maroc.jpg/300px-Productions_du_Maroc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8" name="AutoShape 16" descr="https://www.agroscope.admin.ch/agroscope/fr/home/themes/environnement-ressources/analyse-de-cycle-de-vie/analyses-de-cycle-de-vie-banques-de-donnees/mexalca-extrapolation-des-analyses-de-cycle-de-vie-dans-la-production-vegetale/_jcr_content/par/columncontrols/items/0/column/image/image.imagespooler.jpg/1473886580957/mexalca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90" name="AutoShape 18" descr="https://www.agroscope.admin.ch/agroscope/fr/home/themes/environnement-ressources/analyse-de-cycle-de-vie/analyses-de-cycle-de-vie-banques-de-donnees/mexalca-extrapolation-des-analyses-de-cycle-de-vie-dans-la-production-vegetale/_jcr_content/par/columncontrols/items/0/column/image/image.imagespooler.jpg/1473886580957/mexalca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92" name="AutoShape 20" descr="https://www.agroscope.admin.ch/agroscope/fr/home/themes/environnement-ressources/analyse-de-cycle-de-vie/analyses-de-cycle-de-vie-banques-de-donnees/mexalca-extrapolation-des-analyses-de-cycle-de-vie-dans-la-production-vegetale/_jcr_content/par/columncontrols/items/0/column/image/image.imagespooler.jpg/1473886580957/mexalca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93" name="Picture 21" descr="C:\Users\Home\Desktop\mexal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38"/>
            <a:ext cx="6858000" cy="9429784"/>
          </a:xfrm>
          <a:prstGeom prst="rect">
            <a:avLst/>
          </a:prstGeom>
          <a:noFill/>
        </p:spPr>
      </p:pic>
      <p:pic>
        <p:nvPicPr>
          <p:cNvPr id="1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71438"/>
            <a:ext cx="928670" cy="10715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928670" y="-15563"/>
            <a:ext cx="5000660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p3d extrusionH="57150">
              <a:bevelT w="38100" h="38100" prst="slope"/>
            </a:sp3d>
          </a:bodyPr>
          <a:lstStyle/>
          <a:p>
            <a:pPr algn="ctr"/>
            <a:r>
              <a:rPr lang="fr-FR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UNIVERSITE ABOU-BEKR BELKAID – </a:t>
            </a:r>
            <a:r>
              <a:rPr lang="fr-FR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TLEMCEN</a:t>
            </a:r>
            <a:endParaRPr lang="fr-FR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/>
            <a:r>
              <a:rPr lang="fr-FR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FACULTE DES SCIENCES DE LA NATURE ET DE LA VIE ET SCIENCES DE LA TERRE ET DE </a:t>
            </a:r>
            <a:r>
              <a:rPr lang="fr-FR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L'UNIVERS</a:t>
            </a:r>
            <a:endParaRPr lang="fr-FR" sz="15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/>
            <a:r>
              <a:rPr lang="fr-FR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DEPARTEMENT D’AGRONOMIE</a:t>
            </a:r>
            <a:endParaRPr lang="fr-FR" sz="15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27" name="Diagramme 26"/>
          <p:cNvGraphicFramePr/>
          <p:nvPr/>
        </p:nvGraphicFramePr>
        <p:xfrm>
          <a:off x="214338" y="2000232"/>
          <a:ext cx="6143620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Flèche vers le bas 27"/>
          <p:cNvSpPr/>
          <p:nvPr/>
        </p:nvSpPr>
        <p:spPr>
          <a:xfrm>
            <a:off x="2428868" y="1500166"/>
            <a:ext cx="2214578" cy="642942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altLang="zh-CN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/>
            <a:r>
              <a:rPr lang="fr-FR" altLang="zh-CN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Objectifs de la formation</a:t>
            </a:r>
          </a:p>
          <a:p>
            <a:pPr algn="ctr"/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142852" y="1293475"/>
            <a:ext cx="6500834" cy="492443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fr-F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LICENCE EN PRODUCTION VÉGÉTALE  </a:t>
            </a:r>
            <a:endParaRPr lang="fr-FR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31" name="Diagramme 30"/>
          <p:cNvGraphicFramePr/>
          <p:nvPr/>
        </p:nvGraphicFramePr>
        <p:xfrm>
          <a:off x="2500306" y="4667272"/>
          <a:ext cx="4357694" cy="3476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92" y="-71438"/>
            <a:ext cx="1000108" cy="10715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2057278" y="663156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fr-F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Pensées 36"/>
          <p:cNvSpPr/>
          <p:nvPr/>
        </p:nvSpPr>
        <p:spPr>
          <a:xfrm>
            <a:off x="5500702" y="4143372"/>
            <a:ext cx="1285884" cy="1428760"/>
          </a:xfrm>
          <a:prstGeom prst="cloud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altLang="zh-CN" b="1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/>
            <a:r>
              <a:rPr lang="fr-FR" altLang="zh-CN" sz="1100" b="1" dirty="0" smtClean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Domaine d’activités visé</a:t>
            </a:r>
            <a:endParaRPr lang="en-US" altLang="fr-FR" sz="1100" b="1" dirty="0" smtClean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142852" y="3929058"/>
            <a:ext cx="1643074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altLang="zh-CN" sz="1100" b="1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/>
            <a:r>
              <a:rPr lang="fr-FR" altLang="zh-CN" sz="11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Passerelles vers les autres spécialités </a:t>
            </a:r>
            <a:r>
              <a:rPr lang="fr-FR" altLang="zh-CN" sz="1100" b="1" dirty="0" smtClean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(Masters)</a:t>
            </a:r>
            <a:endParaRPr lang="fr-FR" altLang="fr-FR" sz="1100" b="1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/>
            <a:endParaRPr lang="fr-FR" altLang="zh-CN" sz="1100" b="1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14422" y="4572000"/>
            <a:ext cx="928694" cy="7143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altLang="zh-CN" sz="1100" b="1" dirty="0" smtClean="0">
                <a:solidFill>
                  <a:schemeClr val="dk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Protection des végétaux</a:t>
            </a:r>
            <a:endParaRPr lang="fr-FR" altLang="zh-CN" sz="1100" b="1" dirty="0">
              <a:solidFill>
                <a:schemeClr val="dk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7166" y="5214942"/>
            <a:ext cx="107157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altLang="zh-CN" sz="1100" b="1" dirty="0" smtClean="0">
                <a:solidFill>
                  <a:schemeClr val="dk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Production végétale</a:t>
            </a:r>
            <a:endParaRPr lang="fr-FR" altLang="zh-CN" sz="1100" b="1" dirty="0">
              <a:solidFill>
                <a:schemeClr val="dk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14422" y="5857884"/>
            <a:ext cx="1000132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altLang="zh-CN" sz="1100" b="1" dirty="0" err="1" smtClean="0">
                <a:solidFill>
                  <a:schemeClr val="dk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Phytotechnie</a:t>
            </a:r>
            <a:endParaRPr lang="fr-FR" altLang="zh-CN" sz="1100" b="1" dirty="0">
              <a:solidFill>
                <a:schemeClr val="dk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7166" y="6429388"/>
            <a:ext cx="107157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altLang="zh-CN" sz="1100" b="1" dirty="0" smtClean="0">
                <a:solidFill>
                  <a:schemeClr val="dk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L’hydraulique</a:t>
            </a:r>
            <a:endParaRPr lang="fr-FR" altLang="zh-CN" sz="1100" b="1" dirty="0">
              <a:solidFill>
                <a:schemeClr val="dk1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214422" y="7000892"/>
            <a:ext cx="1071570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altLang="zh-CN" sz="1100" b="1" dirty="0">
                <a:solidFill>
                  <a:schemeClr val="dk1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Pédologie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71480" y="8429652"/>
            <a:ext cx="5429288" cy="571504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>
            <a:prstTxWarp prst="textTriangle">
              <a:avLst/>
            </a:prstTxWarp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 responsable de la Licence: Dr. BELLATRECHE A</a:t>
            </a:r>
            <a:r>
              <a:rPr lang="fr-FR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fr-FR" dirty="0"/>
          </a:p>
        </p:txBody>
      </p:sp>
      <p:sp>
        <p:nvSpPr>
          <p:cNvPr id="29" name="Flèche courbée vers le bas 28"/>
          <p:cNvSpPr/>
          <p:nvPr/>
        </p:nvSpPr>
        <p:spPr>
          <a:xfrm>
            <a:off x="2285992" y="4071934"/>
            <a:ext cx="1714512" cy="857256"/>
          </a:xfrm>
          <a:prstGeom prst="curvedDownArrow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157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Home</dc:creator>
  <cp:lastModifiedBy>Hp</cp:lastModifiedBy>
  <cp:revision>45</cp:revision>
  <dcterms:created xsi:type="dcterms:W3CDTF">2019-03-21T15:53:25Z</dcterms:created>
  <dcterms:modified xsi:type="dcterms:W3CDTF">2021-06-15T12:06:21Z</dcterms:modified>
</cp:coreProperties>
</file>